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2" r:id="rId9"/>
    <p:sldId id="268" r:id="rId10"/>
    <p:sldId id="260" r:id="rId11"/>
    <p:sldId id="263" r:id="rId12"/>
    <p:sldId id="264" r:id="rId13"/>
    <p:sldId id="265" r:id="rId14"/>
    <p:sldId id="269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E100E-F28E-492A-86B7-F8544C1A7E67}" v="7" dt="2022-03-11T23:42:58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FDD87-CC1E-41A8-8D06-E7891335CA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018604-8068-479C-9F37-4932162355B3}">
      <dgm:prSet/>
      <dgm:spPr/>
      <dgm:t>
        <a:bodyPr/>
        <a:lstStyle/>
        <a:p>
          <a:r>
            <a:rPr lang="en-US"/>
            <a:t>Save money</a:t>
          </a:r>
        </a:p>
      </dgm:t>
    </dgm:pt>
    <dgm:pt modelId="{D8B9C7D0-0C00-418B-AA51-168BC21A7DB9}" type="parTrans" cxnId="{E5E4B4D5-267B-45F6-A35D-36939B254E92}">
      <dgm:prSet/>
      <dgm:spPr/>
      <dgm:t>
        <a:bodyPr/>
        <a:lstStyle/>
        <a:p>
          <a:endParaRPr lang="en-US"/>
        </a:p>
      </dgm:t>
    </dgm:pt>
    <dgm:pt modelId="{7C78C2E8-1940-4223-B789-090176B467D9}" type="sibTrans" cxnId="{E5E4B4D5-267B-45F6-A35D-36939B254E92}">
      <dgm:prSet/>
      <dgm:spPr/>
      <dgm:t>
        <a:bodyPr/>
        <a:lstStyle/>
        <a:p>
          <a:endParaRPr lang="en-US"/>
        </a:p>
      </dgm:t>
    </dgm:pt>
    <dgm:pt modelId="{5BC42421-8E15-484B-8C7A-A2D8CB25CBB4}">
      <dgm:prSet/>
      <dgm:spPr/>
      <dgm:t>
        <a:bodyPr/>
        <a:lstStyle/>
        <a:p>
          <a:r>
            <a:rPr lang="en-US"/>
            <a:t>Invest</a:t>
          </a:r>
        </a:p>
      </dgm:t>
    </dgm:pt>
    <dgm:pt modelId="{6F27445C-9471-4F01-A430-A63AD4B6941F}" type="parTrans" cxnId="{5A223014-00A9-4DE5-B35E-C35BB495424C}">
      <dgm:prSet/>
      <dgm:spPr/>
      <dgm:t>
        <a:bodyPr/>
        <a:lstStyle/>
        <a:p>
          <a:endParaRPr lang="en-US"/>
        </a:p>
      </dgm:t>
    </dgm:pt>
    <dgm:pt modelId="{17123CE9-0E3C-4BB4-B08E-20EA65808052}" type="sibTrans" cxnId="{5A223014-00A9-4DE5-B35E-C35BB495424C}">
      <dgm:prSet/>
      <dgm:spPr/>
      <dgm:t>
        <a:bodyPr/>
        <a:lstStyle/>
        <a:p>
          <a:endParaRPr lang="en-US"/>
        </a:p>
      </dgm:t>
    </dgm:pt>
    <dgm:pt modelId="{5C8E259B-5FB9-4C52-BD59-3AB3B0EB9A5F}">
      <dgm:prSet/>
      <dgm:spPr/>
      <dgm:t>
        <a:bodyPr/>
        <a:lstStyle/>
        <a:p>
          <a:r>
            <a:rPr lang="en-US"/>
            <a:t>Build wealth</a:t>
          </a:r>
        </a:p>
      </dgm:t>
    </dgm:pt>
    <dgm:pt modelId="{CF6576EF-7EA5-423D-8048-DE54DBC3E47A}" type="parTrans" cxnId="{A168D642-C99A-4C3D-983E-80F6DF6ECF9E}">
      <dgm:prSet/>
      <dgm:spPr/>
      <dgm:t>
        <a:bodyPr/>
        <a:lstStyle/>
        <a:p>
          <a:endParaRPr lang="en-US"/>
        </a:p>
      </dgm:t>
    </dgm:pt>
    <dgm:pt modelId="{78E90DBC-68FC-443B-AF96-19EBBA867FBD}" type="sibTrans" cxnId="{A168D642-C99A-4C3D-983E-80F6DF6ECF9E}">
      <dgm:prSet/>
      <dgm:spPr/>
      <dgm:t>
        <a:bodyPr/>
        <a:lstStyle/>
        <a:p>
          <a:endParaRPr lang="en-US"/>
        </a:p>
      </dgm:t>
    </dgm:pt>
    <dgm:pt modelId="{233585DA-10C4-4D74-9878-322ED9D4C5C6}">
      <dgm:prSet/>
      <dgm:spPr/>
      <dgm:t>
        <a:bodyPr/>
        <a:lstStyle/>
        <a:p>
          <a:r>
            <a:rPr lang="en-US"/>
            <a:t>Accomplish your financial goals</a:t>
          </a:r>
        </a:p>
      </dgm:t>
    </dgm:pt>
    <dgm:pt modelId="{865FAEC1-C463-49A8-8C84-9B241E44ADBD}" type="parTrans" cxnId="{C555EB3E-05A9-459E-98E5-16873AA93AA1}">
      <dgm:prSet/>
      <dgm:spPr/>
      <dgm:t>
        <a:bodyPr/>
        <a:lstStyle/>
        <a:p>
          <a:endParaRPr lang="en-US"/>
        </a:p>
      </dgm:t>
    </dgm:pt>
    <dgm:pt modelId="{5832A1EC-9D4D-4403-95A1-130AE0C6D00A}" type="sibTrans" cxnId="{C555EB3E-05A9-459E-98E5-16873AA93AA1}">
      <dgm:prSet/>
      <dgm:spPr/>
      <dgm:t>
        <a:bodyPr/>
        <a:lstStyle/>
        <a:p>
          <a:endParaRPr lang="en-US"/>
        </a:p>
      </dgm:t>
    </dgm:pt>
    <dgm:pt modelId="{6DD237DA-7D7B-4B7D-8A1D-26AD7871CA3A}" type="pres">
      <dgm:prSet presAssocID="{3E7FDD87-CC1E-41A8-8D06-E7891335CA92}" presName="root" presStyleCnt="0">
        <dgm:presLayoutVars>
          <dgm:dir/>
          <dgm:resizeHandles val="exact"/>
        </dgm:presLayoutVars>
      </dgm:prSet>
      <dgm:spPr/>
    </dgm:pt>
    <dgm:pt modelId="{7EDFF981-20AF-4252-82DD-4227F30D3067}" type="pres">
      <dgm:prSet presAssocID="{AB018604-8068-479C-9F37-4932162355B3}" presName="compNode" presStyleCnt="0"/>
      <dgm:spPr/>
    </dgm:pt>
    <dgm:pt modelId="{45655A91-9CF1-4332-8E03-19B1073ECCFA}" type="pres">
      <dgm:prSet presAssocID="{AB018604-8068-479C-9F37-4932162355B3}" presName="bgRect" presStyleLbl="bgShp" presStyleIdx="0" presStyleCnt="4"/>
      <dgm:spPr/>
    </dgm:pt>
    <dgm:pt modelId="{AD134B15-420D-4B73-BD6E-6828E7A0A540}" type="pres">
      <dgm:prSet presAssocID="{AB018604-8068-479C-9F37-4932162355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22832D9-2E98-4875-BB8E-3D053CE7A4B0}" type="pres">
      <dgm:prSet presAssocID="{AB018604-8068-479C-9F37-4932162355B3}" presName="spaceRect" presStyleCnt="0"/>
      <dgm:spPr/>
    </dgm:pt>
    <dgm:pt modelId="{86B9A0C8-8A37-4770-91AE-0A83243EFAC2}" type="pres">
      <dgm:prSet presAssocID="{AB018604-8068-479C-9F37-4932162355B3}" presName="parTx" presStyleLbl="revTx" presStyleIdx="0" presStyleCnt="4">
        <dgm:presLayoutVars>
          <dgm:chMax val="0"/>
          <dgm:chPref val="0"/>
        </dgm:presLayoutVars>
      </dgm:prSet>
      <dgm:spPr/>
    </dgm:pt>
    <dgm:pt modelId="{5C93CAE6-7236-4D42-B729-5EC98BB40AB5}" type="pres">
      <dgm:prSet presAssocID="{7C78C2E8-1940-4223-B789-090176B467D9}" presName="sibTrans" presStyleCnt="0"/>
      <dgm:spPr/>
    </dgm:pt>
    <dgm:pt modelId="{60CE3902-6DCF-4856-A881-82EFF329ABD5}" type="pres">
      <dgm:prSet presAssocID="{5BC42421-8E15-484B-8C7A-A2D8CB25CBB4}" presName="compNode" presStyleCnt="0"/>
      <dgm:spPr/>
    </dgm:pt>
    <dgm:pt modelId="{3467BFE8-D6F6-4494-B8DB-2C2045EAE1E4}" type="pres">
      <dgm:prSet presAssocID="{5BC42421-8E15-484B-8C7A-A2D8CB25CBB4}" presName="bgRect" presStyleLbl="bgShp" presStyleIdx="1" presStyleCnt="4"/>
      <dgm:spPr/>
    </dgm:pt>
    <dgm:pt modelId="{A6662AFA-1AE2-404E-8844-90747DC164F7}" type="pres">
      <dgm:prSet presAssocID="{5BC42421-8E15-484B-8C7A-A2D8CB25CB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B3ADD491-68ED-4A77-9014-40589627CE88}" type="pres">
      <dgm:prSet presAssocID="{5BC42421-8E15-484B-8C7A-A2D8CB25CBB4}" presName="spaceRect" presStyleCnt="0"/>
      <dgm:spPr/>
    </dgm:pt>
    <dgm:pt modelId="{89416BFE-4289-4169-B43D-F58E3B348C11}" type="pres">
      <dgm:prSet presAssocID="{5BC42421-8E15-484B-8C7A-A2D8CB25CBB4}" presName="parTx" presStyleLbl="revTx" presStyleIdx="1" presStyleCnt="4">
        <dgm:presLayoutVars>
          <dgm:chMax val="0"/>
          <dgm:chPref val="0"/>
        </dgm:presLayoutVars>
      </dgm:prSet>
      <dgm:spPr/>
    </dgm:pt>
    <dgm:pt modelId="{5A56C6A5-C3D5-4E41-9598-70EBF7435A8E}" type="pres">
      <dgm:prSet presAssocID="{17123CE9-0E3C-4BB4-B08E-20EA65808052}" presName="sibTrans" presStyleCnt="0"/>
      <dgm:spPr/>
    </dgm:pt>
    <dgm:pt modelId="{AFB4A439-E8DC-4242-B486-385B9476286B}" type="pres">
      <dgm:prSet presAssocID="{5C8E259B-5FB9-4C52-BD59-3AB3B0EB9A5F}" presName="compNode" presStyleCnt="0"/>
      <dgm:spPr/>
    </dgm:pt>
    <dgm:pt modelId="{8A176CF4-6947-4CD8-B226-62CEBC907F2E}" type="pres">
      <dgm:prSet presAssocID="{5C8E259B-5FB9-4C52-BD59-3AB3B0EB9A5F}" presName="bgRect" presStyleLbl="bgShp" presStyleIdx="2" presStyleCnt="4"/>
      <dgm:spPr/>
    </dgm:pt>
    <dgm:pt modelId="{A9913719-0B4D-44A9-B65B-9D75F19E1A52}" type="pres">
      <dgm:prSet presAssocID="{5C8E259B-5FB9-4C52-BD59-3AB3B0EB9A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96257E9-C620-4252-9AC9-4108C78BEB5A}" type="pres">
      <dgm:prSet presAssocID="{5C8E259B-5FB9-4C52-BD59-3AB3B0EB9A5F}" presName="spaceRect" presStyleCnt="0"/>
      <dgm:spPr/>
    </dgm:pt>
    <dgm:pt modelId="{3933CF83-AEDA-4C53-B268-43E4890D3F52}" type="pres">
      <dgm:prSet presAssocID="{5C8E259B-5FB9-4C52-BD59-3AB3B0EB9A5F}" presName="parTx" presStyleLbl="revTx" presStyleIdx="2" presStyleCnt="4">
        <dgm:presLayoutVars>
          <dgm:chMax val="0"/>
          <dgm:chPref val="0"/>
        </dgm:presLayoutVars>
      </dgm:prSet>
      <dgm:spPr/>
    </dgm:pt>
    <dgm:pt modelId="{7AA7DB95-209C-4689-B6AA-B1D80109B6B2}" type="pres">
      <dgm:prSet presAssocID="{78E90DBC-68FC-443B-AF96-19EBBA867FBD}" presName="sibTrans" presStyleCnt="0"/>
      <dgm:spPr/>
    </dgm:pt>
    <dgm:pt modelId="{C4556A66-37F1-49F4-956D-4D4D838C0489}" type="pres">
      <dgm:prSet presAssocID="{233585DA-10C4-4D74-9878-322ED9D4C5C6}" presName="compNode" presStyleCnt="0"/>
      <dgm:spPr/>
    </dgm:pt>
    <dgm:pt modelId="{9D750306-5280-4995-811F-E8F2630485B9}" type="pres">
      <dgm:prSet presAssocID="{233585DA-10C4-4D74-9878-322ED9D4C5C6}" presName="bgRect" presStyleLbl="bgShp" presStyleIdx="3" presStyleCnt="4"/>
      <dgm:spPr/>
    </dgm:pt>
    <dgm:pt modelId="{C1AC05BD-ED5C-4BAC-AA69-B2D9D5A62885}" type="pres">
      <dgm:prSet presAssocID="{233585DA-10C4-4D74-9878-322ED9D4C5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026EA8B-B797-455F-982C-C6738D26E7FB}" type="pres">
      <dgm:prSet presAssocID="{233585DA-10C4-4D74-9878-322ED9D4C5C6}" presName="spaceRect" presStyleCnt="0"/>
      <dgm:spPr/>
    </dgm:pt>
    <dgm:pt modelId="{A2A3B7C6-1EAC-4DE3-A150-1FC3EEE3110C}" type="pres">
      <dgm:prSet presAssocID="{233585DA-10C4-4D74-9878-322ED9D4C5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D22D04-06B3-456D-8D56-3C22A60855EC}" type="presOf" srcId="{AB018604-8068-479C-9F37-4932162355B3}" destId="{86B9A0C8-8A37-4770-91AE-0A83243EFAC2}" srcOrd="0" destOrd="0" presId="urn:microsoft.com/office/officeart/2018/2/layout/IconVerticalSolidList"/>
    <dgm:cxn modelId="{5A223014-00A9-4DE5-B35E-C35BB495424C}" srcId="{3E7FDD87-CC1E-41A8-8D06-E7891335CA92}" destId="{5BC42421-8E15-484B-8C7A-A2D8CB25CBB4}" srcOrd="1" destOrd="0" parTransId="{6F27445C-9471-4F01-A430-A63AD4B6941F}" sibTransId="{17123CE9-0E3C-4BB4-B08E-20EA65808052}"/>
    <dgm:cxn modelId="{5B98D91A-8851-4DC8-9D7A-1DF517E1F8F3}" type="presOf" srcId="{233585DA-10C4-4D74-9878-322ED9D4C5C6}" destId="{A2A3B7C6-1EAC-4DE3-A150-1FC3EEE3110C}" srcOrd="0" destOrd="0" presId="urn:microsoft.com/office/officeart/2018/2/layout/IconVerticalSolidList"/>
    <dgm:cxn modelId="{C555EB3E-05A9-459E-98E5-16873AA93AA1}" srcId="{3E7FDD87-CC1E-41A8-8D06-E7891335CA92}" destId="{233585DA-10C4-4D74-9878-322ED9D4C5C6}" srcOrd="3" destOrd="0" parTransId="{865FAEC1-C463-49A8-8C84-9B241E44ADBD}" sibTransId="{5832A1EC-9D4D-4403-95A1-130AE0C6D00A}"/>
    <dgm:cxn modelId="{A168D642-C99A-4C3D-983E-80F6DF6ECF9E}" srcId="{3E7FDD87-CC1E-41A8-8D06-E7891335CA92}" destId="{5C8E259B-5FB9-4C52-BD59-3AB3B0EB9A5F}" srcOrd="2" destOrd="0" parTransId="{CF6576EF-7EA5-423D-8048-DE54DBC3E47A}" sibTransId="{78E90DBC-68FC-443B-AF96-19EBBA867FBD}"/>
    <dgm:cxn modelId="{290C5744-5A77-4E26-90FF-5C2EB8A7D41B}" type="presOf" srcId="{5BC42421-8E15-484B-8C7A-A2D8CB25CBB4}" destId="{89416BFE-4289-4169-B43D-F58E3B348C11}" srcOrd="0" destOrd="0" presId="urn:microsoft.com/office/officeart/2018/2/layout/IconVerticalSolidList"/>
    <dgm:cxn modelId="{E3E80F92-4AF7-4060-B5A4-1AA085AD1CAC}" type="presOf" srcId="{3E7FDD87-CC1E-41A8-8D06-E7891335CA92}" destId="{6DD237DA-7D7B-4B7D-8A1D-26AD7871CA3A}" srcOrd="0" destOrd="0" presId="urn:microsoft.com/office/officeart/2018/2/layout/IconVerticalSolidList"/>
    <dgm:cxn modelId="{6DC2B6CC-C7B9-4F1E-B96A-419A36BBCE3C}" type="presOf" srcId="{5C8E259B-5FB9-4C52-BD59-3AB3B0EB9A5F}" destId="{3933CF83-AEDA-4C53-B268-43E4890D3F52}" srcOrd="0" destOrd="0" presId="urn:microsoft.com/office/officeart/2018/2/layout/IconVerticalSolidList"/>
    <dgm:cxn modelId="{E5E4B4D5-267B-45F6-A35D-36939B254E92}" srcId="{3E7FDD87-CC1E-41A8-8D06-E7891335CA92}" destId="{AB018604-8068-479C-9F37-4932162355B3}" srcOrd="0" destOrd="0" parTransId="{D8B9C7D0-0C00-418B-AA51-168BC21A7DB9}" sibTransId="{7C78C2E8-1940-4223-B789-090176B467D9}"/>
    <dgm:cxn modelId="{0C6FA132-169D-4D61-B242-F69978B4E065}" type="presParOf" srcId="{6DD237DA-7D7B-4B7D-8A1D-26AD7871CA3A}" destId="{7EDFF981-20AF-4252-82DD-4227F30D3067}" srcOrd="0" destOrd="0" presId="urn:microsoft.com/office/officeart/2018/2/layout/IconVerticalSolidList"/>
    <dgm:cxn modelId="{E4C920E4-CCB7-47C7-A0EC-04B982D9E4E2}" type="presParOf" srcId="{7EDFF981-20AF-4252-82DD-4227F30D3067}" destId="{45655A91-9CF1-4332-8E03-19B1073ECCFA}" srcOrd="0" destOrd="0" presId="urn:microsoft.com/office/officeart/2018/2/layout/IconVerticalSolidList"/>
    <dgm:cxn modelId="{1148A979-AFA5-477A-BFF8-90F630C38C69}" type="presParOf" srcId="{7EDFF981-20AF-4252-82DD-4227F30D3067}" destId="{AD134B15-420D-4B73-BD6E-6828E7A0A540}" srcOrd="1" destOrd="0" presId="urn:microsoft.com/office/officeart/2018/2/layout/IconVerticalSolidList"/>
    <dgm:cxn modelId="{DA454DB5-4594-491B-8EC6-8DF7CA1ADBB4}" type="presParOf" srcId="{7EDFF981-20AF-4252-82DD-4227F30D3067}" destId="{422832D9-2E98-4875-BB8E-3D053CE7A4B0}" srcOrd="2" destOrd="0" presId="urn:microsoft.com/office/officeart/2018/2/layout/IconVerticalSolidList"/>
    <dgm:cxn modelId="{9529DFEE-CCE8-4635-ADE1-8922442F07BA}" type="presParOf" srcId="{7EDFF981-20AF-4252-82DD-4227F30D3067}" destId="{86B9A0C8-8A37-4770-91AE-0A83243EFAC2}" srcOrd="3" destOrd="0" presId="urn:microsoft.com/office/officeart/2018/2/layout/IconVerticalSolidList"/>
    <dgm:cxn modelId="{F880C51A-AF93-4736-89BA-1E6A51130922}" type="presParOf" srcId="{6DD237DA-7D7B-4B7D-8A1D-26AD7871CA3A}" destId="{5C93CAE6-7236-4D42-B729-5EC98BB40AB5}" srcOrd="1" destOrd="0" presId="urn:microsoft.com/office/officeart/2018/2/layout/IconVerticalSolidList"/>
    <dgm:cxn modelId="{D9C3282D-AE2E-4E7D-BDEF-60277B08E10C}" type="presParOf" srcId="{6DD237DA-7D7B-4B7D-8A1D-26AD7871CA3A}" destId="{60CE3902-6DCF-4856-A881-82EFF329ABD5}" srcOrd="2" destOrd="0" presId="urn:microsoft.com/office/officeart/2018/2/layout/IconVerticalSolidList"/>
    <dgm:cxn modelId="{0DEBFDC5-E5AE-4AF1-9A05-C9A084E26EFC}" type="presParOf" srcId="{60CE3902-6DCF-4856-A881-82EFF329ABD5}" destId="{3467BFE8-D6F6-4494-B8DB-2C2045EAE1E4}" srcOrd="0" destOrd="0" presId="urn:microsoft.com/office/officeart/2018/2/layout/IconVerticalSolidList"/>
    <dgm:cxn modelId="{3A0DFBCF-3654-46F1-ADE4-AE970213DAB2}" type="presParOf" srcId="{60CE3902-6DCF-4856-A881-82EFF329ABD5}" destId="{A6662AFA-1AE2-404E-8844-90747DC164F7}" srcOrd="1" destOrd="0" presId="urn:microsoft.com/office/officeart/2018/2/layout/IconVerticalSolidList"/>
    <dgm:cxn modelId="{22F8AF3E-3FB7-45B6-A340-E80512946D2D}" type="presParOf" srcId="{60CE3902-6DCF-4856-A881-82EFF329ABD5}" destId="{B3ADD491-68ED-4A77-9014-40589627CE88}" srcOrd="2" destOrd="0" presId="urn:microsoft.com/office/officeart/2018/2/layout/IconVerticalSolidList"/>
    <dgm:cxn modelId="{F5C84587-59AE-4227-A925-1EDDE9ABA597}" type="presParOf" srcId="{60CE3902-6DCF-4856-A881-82EFF329ABD5}" destId="{89416BFE-4289-4169-B43D-F58E3B348C11}" srcOrd="3" destOrd="0" presId="urn:microsoft.com/office/officeart/2018/2/layout/IconVerticalSolidList"/>
    <dgm:cxn modelId="{738A2509-0048-45C6-9703-953E47D22644}" type="presParOf" srcId="{6DD237DA-7D7B-4B7D-8A1D-26AD7871CA3A}" destId="{5A56C6A5-C3D5-4E41-9598-70EBF7435A8E}" srcOrd="3" destOrd="0" presId="urn:microsoft.com/office/officeart/2018/2/layout/IconVerticalSolidList"/>
    <dgm:cxn modelId="{93236DB3-A6FA-4F24-BCE9-43FC42E974D1}" type="presParOf" srcId="{6DD237DA-7D7B-4B7D-8A1D-26AD7871CA3A}" destId="{AFB4A439-E8DC-4242-B486-385B9476286B}" srcOrd="4" destOrd="0" presId="urn:microsoft.com/office/officeart/2018/2/layout/IconVerticalSolidList"/>
    <dgm:cxn modelId="{48738306-0E38-4FD2-8630-B151DD23B106}" type="presParOf" srcId="{AFB4A439-E8DC-4242-B486-385B9476286B}" destId="{8A176CF4-6947-4CD8-B226-62CEBC907F2E}" srcOrd="0" destOrd="0" presId="urn:microsoft.com/office/officeart/2018/2/layout/IconVerticalSolidList"/>
    <dgm:cxn modelId="{7FA9817F-7DE3-47D1-99F1-3255AE92A8CE}" type="presParOf" srcId="{AFB4A439-E8DC-4242-B486-385B9476286B}" destId="{A9913719-0B4D-44A9-B65B-9D75F19E1A52}" srcOrd="1" destOrd="0" presId="urn:microsoft.com/office/officeart/2018/2/layout/IconVerticalSolidList"/>
    <dgm:cxn modelId="{B194B1CD-FBBB-48D9-B0C1-0FB91A371B84}" type="presParOf" srcId="{AFB4A439-E8DC-4242-B486-385B9476286B}" destId="{A96257E9-C620-4252-9AC9-4108C78BEB5A}" srcOrd="2" destOrd="0" presId="urn:microsoft.com/office/officeart/2018/2/layout/IconVerticalSolidList"/>
    <dgm:cxn modelId="{F05E7961-8D2E-4412-8C08-1D2F0098D401}" type="presParOf" srcId="{AFB4A439-E8DC-4242-B486-385B9476286B}" destId="{3933CF83-AEDA-4C53-B268-43E4890D3F52}" srcOrd="3" destOrd="0" presId="urn:microsoft.com/office/officeart/2018/2/layout/IconVerticalSolidList"/>
    <dgm:cxn modelId="{C5FCE030-CFB7-48A0-B6A2-CA32DC5D79D6}" type="presParOf" srcId="{6DD237DA-7D7B-4B7D-8A1D-26AD7871CA3A}" destId="{7AA7DB95-209C-4689-B6AA-B1D80109B6B2}" srcOrd="5" destOrd="0" presId="urn:microsoft.com/office/officeart/2018/2/layout/IconVerticalSolidList"/>
    <dgm:cxn modelId="{7E6EFF32-A0EE-45E0-8F22-4B94536259FF}" type="presParOf" srcId="{6DD237DA-7D7B-4B7D-8A1D-26AD7871CA3A}" destId="{C4556A66-37F1-49F4-956D-4D4D838C0489}" srcOrd="6" destOrd="0" presId="urn:microsoft.com/office/officeart/2018/2/layout/IconVerticalSolidList"/>
    <dgm:cxn modelId="{7DDEEE12-F76E-46C2-B25B-786274F2790C}" type="presParOf" srcId="{C4556A66-37F1-49F4-956D-4D4D838C0489}" destId="{9D750306-5280-4995-811F-E8F2630485B9}" srcOrd="0" destOrd="0" presId="urn:microsoft.com/office/officeart/2018/2/layout/IconVerticalSolidList"/>
    <dgm:cxn modelId="{473EFF8B-FF44-48AE-850A-C8639215D0DF}" type="presParOf" srcId="{C4556A66-37F1-49F4-956D-4D4D838C0489}" destId="{C1AC05BD-ED5C-4BAC-AA69-B2D9D5A62885}" srcOrd="1" destOrd="0" presId="urn:microsoft.com/office/officeart/2018/2/layout/IconVerticalSolidList"/>
    <dgm:cxn modelId="{FA6A948E-ECA9-4412-9E26-88FCC50C0AB0}" type="presParOf" srcId="{C4556A66-37F1-49F4-956D-4D4D838C0489}" destId="{8026EA8B-B797-455F-982C-C6738D26E7FB}" srcOrd="2" destOrd="0" presId="urn:microsoft.com/office/officeart/2018/2/layout/IconVerticalSolidList"/>
    <dgm:cxn modelId="{F542C848-1D0E-4482-9CC0-D3107B0409A6}" type="presParOf" srcId="{C4556A66-37F1-49F4-956D-4D4D838C0489}" destId="{A2A3B7C6-1EAC-4DE3-A150-1FC3EEE311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74E9E-BAF2-48F1-8855-13476D311B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05FD1D-6D5B-4D85-9A66-EC85E6078AA4}">
      <dgm:prSet/>
      <dgm:spPr/>
      <dgm:t>
        <a:bodyPr/>
        <a:lstStyle/>
        <a:p>
          <a:r>
            <a:rPr lang="en-US"/>
            <a:t>What is the pay?</a:t>
          </a:r>
        </a:p>
      </dgm:t>
    </dgm:pt>
    <dgm:pt modelId="{8637316B-86F5-4EE1-BB45-6284F6B2A1CD}" type="parTrans" cxnId="{D415BD6C-B735-498A-9FC6-A89712756434}">
      <dgm:prSet/>
      <dgm:spPr/>
      <dgm:t>
        <a:bodyPr/>
        <a:lstStyle/>
        <a:p>
          <a:endParaRPr lang="en-US"/>
        </a:p>
      </dgm:t>
    </dgm:pt>
    <dgm:pt modelId="{F86331E0-C631-4AF4-9BB8-11A75C5A739A}" type="sibTrans" cxnId="{D415BD6C-B735-498A-9FC6-A89712756434}">
      <dgm:prSet/>
      <dgm:spPr/>
      <dgm:t>
        <a:bodyPr/>
        <a:lstStyle/>
        <a:p>
          <a:endParaRPr lang="en-US"/>
        </a:p>
      </dgm:t>
    </dgm:pt>
    <dgm:pt modelId="{0BDCBF1C-EFB1-4392-8293-BF609C6B7EF7}">
      <dgm:prSet/>
      <dgm:spPr/>
      <dgm:t>
        <a:bodyPr/>
        <a:lstStyle/>
        <a:p>
          <a:r>
            <a:rPr lang="en-US"/>
            <a:t>Will jobs be available in the future?</a:t>
          </a:r>
        </a:p>
      </dgm:t>
    </dgm:pt>
    <dgm:pt modelId="{4ACED7C0-9743-4ECE-96E6-894DCD41D508}" type="parTrans" cxnId="{FDD03E16-76C1-4F6C-ABDE-535A79D4871E}">
      <dgm:prSet/>
      <dgm:spPr/>
      <dgm:t>
        <a:bodyPr/>
        <a:lstStyle/>
        <a:p>
          <a:endParaRPr lang="en-US"/>
        </a:p>
      </dgm:t>
    </dgm:pt>
    <dgm:pt modelId="{A62E9A3A-AE00-46FD-8895-52B8AD9B8B3C}" type="sibTrans" cxnId="{FDD03E16-76C1-4F6C-ABDE-535A79D4871E}">
      <dgm:prSet/>
      <dgm:spPr/>
      <dgm:t>
        <a:bodyPr/>
        <a:lstStyle/>
        <a:p>
          <a:endParaRPr lang="en-US"/>
        </a:p>
      </dgm:t>
    </dgm:pt>
    <dgm:pt modelId="{853FF9FA-FB68-43E4-B992-9835C3BC10AC}" type="pres">
      <dgm:prSet presAssocID="{2B274E9E-BAF2-48F1-8855-13476D311BE9}" presName="linear" presStyleCnt="0">
        <dgm:presLayoutVars>
          <dgm:animLvl val="lvl"/>
          <dgm:resizeHandles val="exact"/>
        </dgm:presLayoutVars>
      </dgm:prSet>
      <dgm:spPr/>
    </dgm:pt>
    <dgm:pt modelId="{125F3D1C-E3F9-4860-93D2-8CA50941B3F6}" type="pres">
      <dgm:prSet presAssocID="{FB05FD1D-6D5B-4D85-9A66-EC85E6078A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BC52B5-B86A-4F48-ABA2-E6B41B167FA2}" type="pres">
      <dgm:prSet presAssocID="{F86331E0-C631-4AF4-9BB8-11A75C5A739A}" presName="spacer" presStyleCnt="0"/>
      <dgm:spPr/>
    </dgm:pt>
    <dgm:pt modelId="{D52CA8D4-65F5-4D9F-9C28-E36976B3C7F1}" type="pres">
      <dgm:prSet presAssocID="{0BDCBF1C-EFB1-4392-8293-BF609C6B7EF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4DBC04-93EE-4BF7-BE45-570E65D7551F}" type="presOf" srcId="{FB05FD1D-6D5B-4D85-9A66-EC85E6078AA4}" destId="{125F3D1C-E3F9-4860-93D2-8CA50941B3F6}" srcOrd="0" destOrd="0" presId="urn:microsoft.com/office/officeart/2005/8/layout/vList2"/>
    <dgm:cxn modelId="{FDD03E16-76C1-4F6C-ABDE-535A79D4871E}" srcId="{2B274E9E-BAF2-48F1-8855-13476D311BE9}" destId="{0BDCBF1C-EFB1-4392-8293-BF609C6B7EF7}" srcOrd="1" destOrd="0" parTransId="{4ACED7C0-9743-4ECE-96E6-894DCD41D508}" sibTransId="{A62E9A3A-AE00-46FD-8895-52B8AD9B8B3C}"/>
    <dgm:cxn modelId="{D415BD6C-B735-498A-9FC6-A89712756434}" srcId="{2B274E9E-BAF2-48F1-8855-13476D311BE9}" destId="{FB05FD1D-6D5B-4D85-9A66-EC85E6078AA4}" srcOrd="0" destOrd="0" parTransId="{8637316B-86F5-4EE1-BB45-6284F6B2A1CD}" sibTransId="{F86331E0-C631-4AF4-9BB8-11A75C5A739A}"/>
    <dgm:cxn modelId="{5BEB674E-E14F-45DA-B4B6-9C3F123F281B}" type="presOf" srcId="{0BDCBF1C-EFB1-4392-8293-BF609C6B7EF7}" destId="{D52CA8D4-65F5-4D9F-9C28-E36976B3C7F1}" srcOrd="0" destOrd="0" presId="urn:microsoft.com/office/officeart/2005/8/layout/vList2"/>
    <dgm:cxn modelId="{F21BB94E-1887-45C9-A21A-D4000728D33A}" type="presOf" srcId="{2B274E9E-BAF2-48F1-8855-13476D311BE9}" destId="{853FF9FA-FB68-43E4-B992-9835C3BC10AC}" srcOrd="0" destOrd="0" presId="urn:microsoft.com/office/officeart/2005/8/layout/vList2"/>
    <dgm:cxn modelId="{E03EE1CF-AE55-4002-A587-4FD72108F5DB}" type="presParOf" srcId="{853FF9FA-FB68-43E4-B992-9835C3BC10AC}" destId="{125F3D1C-E3F9-4860-93D2-8CA50941B3F6}" srcOrd="0" destOrd="0" presId="urn:microsoft.com/office/officeart/2005/8/layout/vList2"/>
    <dgm:cxn modelId="{A501AFCB-12E9-4437-ABB3-52959A533B66}" type="presParOf" srcId="{853FF9FA-FB68-43E4-B992-9835C3BC10AC}" destId="{CABC52B5-B86A-4F48-ABA2-E6B41B167FA2}" srcOrd="1" destOrd="0" presId="urn:microsoft.com/office/officeart/2005/8/layout/vList2"/>
    <dgm:cxn modelId="{DC47B746-B0B4-4AF8-A81F-945166EADFC4}" type="presParOf" srcId="{853FF9FA-FB68-43E4-B992-9835C3BC10AC}" destId="{D52CA8D4-65F5-4D9F-9C28-E36976B3C7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5AE43-710E-402B-9E99-CAFCD3157C3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8C6C635-C9FB-4D96-9F69-5CED076360C3}">
      <dgm:prSet/>
      <dgm:spPr/>
      <dgm:t>
        <a:bodyPr/>
        <a:lstStyle/>
        <a:p>
          <a:r>
            <a:rPr lang="en-US"/>
            <a:t>Interests</a:t>
          </a:r>
        </a:p>
      </dgm:t>
    </dgm:pt>
    <dgm:pt modelId="{F85A9B60-7082-41C6-9308-EE284E7704C6}" type="parTrans" cxnId="{E6D91FD2-B8F4-418E-9FA7-E5B22C1234BA}">
      <dgm:prSet/>
      <dgm:spPr/>
      <dgm:t>
        <a:bodyPr/>
        <a:lstStyle/>
        <a:p>
          <a:endParaRPr lang="en-US"/>
        </a:p>
      </dgm:t>
    </dgm:pt>
    <dgm:pt modelId="{6FFFBEFB-9E04-4C1C-B927-3B7E18975F75}" type="sibTrans" cxnId="{E6D91FD2-B8F4-418E-9FA7-E5B22C1234BA}">
      <dgm:prSet/>
      <dgm:spPr/>
      <dgm:t>
        <a:bodyPr/>
        <a:lstStyle/>
        <a:p>
          <a:endParaRPr lang="en-US"/>
        </a:p>
      </dgm:t>
    </dgm:pt>
    <dgm:pt modelId="{060BF919-88CB-4F47-AF13-88792A0D22FA}">
      <dgm:prSet/>
      <dgm:spPr/>
      <dgm:t>
        <a:bodyPr/>
        <a:lstStyle/>
        <a:p>
          <a:r>
            <a:rPr lang="en-US"/>
            <a:t>Skills</a:t>
          </a:r>
        </a:p>
      </dgm:t>
    </dgm:pt>
    <dgm:pt modelId="{D6B9EA60-DFC6-49EF-B291-0C85B97D8BF1}" type="parTrans" cxnId="{9A9587DA-16F6-4B52-8360-DFBCEC6BAD38}">
      <dgm:prSet/>
      <dgm:spPr/>
      <dgm:t>
        <a:bodyPr/>
        <a:lstStyle/>
        <a:p>
          <a:endParaRPr lang="en-US"/>
        </a:p>
      </dgm:t>
    </dgm:pt>
    <dgm:pt modelId="{B6076D97-5015-46E9-885C-9DDB33035FA3}" type="sibTrans" cxnId="{9A9587DA-16F6-4B52-8360-DFBCEC6BAD38}">
      <dgm:prSet/>
      <dgm:spPr/>
      <dgm:t>
        <a:bodyPr/>
        <a:lstStyle/>
        <a:p>
          <a:endParaRPr lang="en-US"/>
        </a:p>
      </dgm:t>
    </dgm:pt>
    <dgm:pt modelId="{DCBE565C-4920-47FF-98C3-763013A5D85D}">
      <dgm:prSet/>
      <dgm:spPr/>
      <dgm:t>
        <a:bodyPr/>
        <a:lstStyle/>
        <a:p>
          <a:r>
            <a:rPr lang="en-US"/>
            <a:t>Personal Strengths</a:t>
          </a:r>
        </a:p>
      </dgm:t>
    </dgm:pt>
    <dgm:pt modelId="{210FB76A-2060-4C70-B67B-F6B224C49F12}" type="parTrans" cxnId="{A1F2BF9D-4B71-4719-B9D8-8740D27E568B}">
      <dgm:prSet/>
      <dgm:spPr/>
      <dgm:t>
        <a:bodyPr/>
        <a:lstStyle/>
        <a:p>
          <a:endParaRPr lang="en-US"/>
        </a:p>
      </dgm:t>
    </dgm:pt>
    <dgm:pt modelId="{613E3437-3EC8-4C78-BC1B-BA425D97F5A2}" type="sibTrans" cxnId="{A1F2BF9D-4B71-4719-B9D8-8740D27E568B}">
      <dgm:prSet/>
      <dgm:spPr/>
      <dgm:t>
        <a:bodyPr/>
        <a:lstStyle/>
        <a:p>
          <a:endParaRPr lang="en-US"/>
        </a:p>
      </dgm:t>
    </dgm:pt>
    <dgm:pt modelId="{0A4291BD-5733-4319-9C30-0A40E815C79B}">
      <dgm:prSet/>
      <dgm:spPr/>
      <dgm:t>
        <a:bodyPr/>
        <a:lstStyle/>
        <a:p>
          <a:r>
            <a:rPr lang="en-US"/>
            <a:t>What is my passion?</a:t>
          </a:r>
        </a:p>
      </dgm:t>
    </dgm:pt>
    <dgm:pt modelId="{C602B907-E526-4B46-BF2A-5A3F27FEAC06}" type="parTrans" cxnId="{E2F3DA67-BD8B-434F-A489-C5E9D459DF71}">
      <dgm:prSet/>
      <dgm:spPr/>
      <dgm:t>
        <a:bodyPr/>
        <a:lstStyle/>
        <a:p>
          <a:endParaRPr lang="en-US"/>
        </a:p>
      </dgm:t>
    </dgm:pt>
    <dgm:pt modelId="{773A8996-6AED-4811-BF9C-DB6411DD6B8C}" type="sibTrans" cxnId="{E2F3DA67-BD8B-434F-A489-C5E9D459DF71}">
      <dgm:prSet/>
      <dgm:spPr/>
      <dgm:t>
        <a:bodyPr/>
        <a:lstStyle/>
        <a:p>
          <a:endParaRPr lang="en-US"/>
        </a:p>
      </dgm:t>
    </dgm:pt>
    <dgm:pt modelId="{5B9FAC62-DD52-4DB2-B6F0-1A78F4624776}" type="pres">
      <dgm:prSet presAssocID="{7B45AE43-710E-402B-9E99-CAFCD3157C33}" presName="root" presStyleCnt="0">
        <dgm:presLayoutVars>
          <dgm:dir/>
          <dgm:resizeHandles val="exact"/>
        </dgm:presLayoutVars>
      </dgm:prSet>
      <dgm:spPr/>
    </dgm:pt>
    <dgm:pt modelId="{B5F832A4-7C1C-4DC0-AD22-E5A8FD6373F0}" type="pres">
      <dgm:prSet presAssocID="{7B45AE43-710E-402B-9E99-CAFCD3157C33}" presName="container" presStyleCnt="0">
        <dgm:presLayoutVars>
          <dgm:dir/>
          <dgm:resizeHandles val="exact"/>
        </dgm:presLayoutVars>
      </dgm:prSet>
      <dgm:spPr/>
    </dgm:pt>
    <dgm:pt modelId="{FC9523BC-EA3A-4D25-96D2-42227A7559F3}" type="pres">
      <dgm:prSet presAssocID="{98C6C635-C9FB-4D96-9F69-5CED076360C3}" presName="compNode" presStyleCnt="0"/>
      <dgm:spPr/>
    </dgm:pt>
    <dgm:pt modelId="{2A5E4C7E-8E62-4C0E-9E4A-2097FEDF0341}" type="pres">
      <dgm:prSet presAssocID="{98C6C635-C9FB-4D96-9F69-5CED076360C3}" presName="iconBgRect" presStyleLbl="bgShp" presStyleIdx="0" presStyleCnt="4"/>
      <dgm:spPr/>
    </dgm:pt>
    <dgm:pt modelId="{9593FD33-05EF-4AAF-A75C-BB9E4F25B7C4}" type="pres">
      <dgm:prSet presAssocID="{98C6C635-C9FB-4D96-9F69-5CED076360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5DAD95C1-B04A-4D41-81B9-0C2B83714C97}" type="pres">
      <dgm:prSet presAssocID="{98C6C635-C9FB-4D96-9F69-5CED076360C3}" presName="spaceRect" presStyleCnt="0"/>
      <dgm:spPr/>
    </dgm:pt>
    <dgm:pt modelId="{AB8656E6-1809-447A-839F-1721FFDB61E9}" type="pres">
      <dgm:prSet presAssocID="{98C6C635-C9FB-4D96-9F69-5CED076360C3}" presName="textRect" presStyleLbl="revTx" presStyleIdx="0" presStyleCnt="4">
        <dgm:presLayoutVars>
          <dgm:chMax val="1"/>
          <dgm:chPref val="1"/>
        </dgm:presLayoutVars>
      </dgm:prSet>
      <dgm:spPr/>
    </dgm:pt>
    <dgm:pt modelId="{3032D2E5-E99F-4BD8-8FB9-008C36FA490F}" type="pres">
      <dgm:prSet presAssocID="{6FFFBEFB-9E04-4C1C-B927-3B7E18975F75}" presName="sibTrans" presStyleLbl="sibTrans2D1" presStyleIdx="0" presStyleCnt="0"/>
      <dgm:spPr/>
    </dgm:pt>
    <dgm:pt modelId="{8C7A9A01-6E6B-4A0D-8A50-6DE0D451CF3B}" type="pres">
      <dgm:prSet presAssocID="{060BF919-88CB-4F47-AF13-88792A0D22FA}" presName="compNode" presStyleCnt="0"/>
      <dgm:spPr/>
    </dgm:pt>
    <dgm:pt modelId="{84A89D82-1500-46DC-A2CE-F844670E0F5C}" type="pres">
      <dgm:prSet presAssocID="{060BF919-88CB-4F47-AF13-88792A0D22FA}" presName="iconBgRect" presStyleLbl="bgShp" presStyleIdx="1" presStyleCnt="4"/>
      <dgm:spPr/>
    </dgm:pt>
    <dgm:pt modelId="{52DF8E77-5D88-4648-8415-B5A1F7F2E8DB}" type="pres">
      <dgm:prSet presAssocID="{060BF919-88CB-4F47-AF13-88792A0D22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2E1DCA-8F63-4265-AAE5-ABF0888FB2F3}" type="pres">
      <dgm:prSet presAssocID="{060BF919-88CB-4F47-AF13-88792A0D22FA}" presName="spaceRect" presStyleCnt="0"/>
      <dgm:spPr/>
    </dgm:pt>
    <dgm:pt modelId="{637160E9-8C19-4D10-9E4D-4CB70D19DB7C}" type="pres">
      <dgm:prSet presAssocID="{060BF919-88CB-4F47-AF13-88792A0D22FA}" presName="textRect" presStyleLbl="revTx" presStyleIdx="1" presStyleCnt="4">
        <dgm:presLayoutVars>
          <dgm:chMax val="1"/>
          <dgm:chPref val="1"/>
        </dgm:presLayoutVars>
      </dgm:prSet>
      <dgm:spPr/>
    </dgm:pt>
    <dgm:pt modelId="{24A4397C-A610-42A4-ACDF-B90E31156488}" type="pres">
      <dgm:prSet presAssocID="{B6076D97-5015-46E9-885C-9DDB33035FA3}" presName="sibTrans" presStyleLbl="sibTrans2D1" presStyleIdx="0" presStyleCnt="0"/>
      <dgm:spPr/>
    </dgm:pt>
    <dgm:pt modelId="{70D61327-3418-4F99-8F3E-01A5C5ADEE07}" type="pres">
      <dgm:prSet presAssocID="{DCBE565C-4920-47FF-98C3-763013A5D85D}" presName="compNode" presStyleCnt="0"/>
      <dgm:spPr/>
    </dgm:pt>
    <dgm:pt modelId="{AA9ECF53-62C5-4456-AA4D-F4CE7F45CF37}" type="pres">
      <dgm:prSet presAssocID="{DCBE565C-4920-47FF-98C3-763013A5D85D}" presName="iconBgRect" presStyleLbl="bgShp" presStyleIdx="2" presStyleCnt="4"/>
      <dgm:spPr/>
    </dgm:pt>
    <dgm:pt modelId="{4E871679-70E5-485E-BE72-D57719E0DCC0}" type="pres">
      <dgm:prSet presAssocID="{DCBE565C-4920-47FF-98C3-763013A5D8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5EE068C-1D2A-4023-9796-E1141A87B4E0}" type="pres">
      <dgm:prSet presAssocID="{DCBE565C-4920-47FF-98C3-763013A5D85D}" presName="spaceRect" presStyleCnt="0"/>
      <dgm:spPr/>
    </dgm:pt>
    <dgm:pt modelId="{0CC887DF-5411-4D55-8159-78094681AEA5}" type="pres">
      <dgm:prSet presAssocID="{DCBE565C-4920-47FF-98C3-763013A5D85D}" presName="textRect" presStyleLbl="revTx" presStyleIdx="2" presStyleCnt="4">
        <dgm:presLayoutVars>
          <dgm:chMax val="1"/>
          <dgm:chPref val="1"/>
        </dgm:presLayoutVars>
      </dgm:prSet>
      <dgm:spPr/>
    </dgm:pt>
    <dgm:pt modelId="{C964CDDC-32BE-4E39-ADB3-4F4A685E6128}" type="pres">
      <dgm:prSet presAssocID="{613E3437-3EC8-4C78-BC1B-BA425D97F5A2}" presName="sibTrans" presStyleLbl="sibTrans2D1" presStyleIdx="0" presStyleCnt="0"/>
      <dgm:spPr/>
    </dgm:pt>
    <dgm:pt modelId="{BC45FD5A-7C45-46A0-9AC7-3A1ABA4F6C90}" type="pres">
      <dgm:prSet presAssocID="{0A4291BD-5733-4319-9C30-0A40E815C79B}" presName="compNode" presStyleCnt="0"/>
      <dgm:spPr/>
    </dgm:pt>
    <dgm:pt modelId="{24A89664-0DC3-4272-A33C-97EA460D4B13}" type="pres">
      <dgm:prSet presAssocID="{0A4291BD-5733-4319-9C30-0A40E815C79B}" presName="iconBgRect" presStyleLbl="bgShp" presStyleIdx="3" presStyleCnt="4"/>
      <dgm:spPr/>
    </dgm:pt>
    <dgm:pt modelId="{C3778C52-C516-4B3C-A539-337DBFA1522B}" type="pres">
      <dgm:prSet presAssocID="{0A4291BD-5733-4319-9C30-0A40E815C7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41F5FD98-7821-4805-810C-5BCB16DC9703}" type="pres">
      <dgm:prSet presAssocID="{0A4291BD-5733-4319-9C30-0A40E815C79B}" presName="spaceRect" presStyleCnt="0"/>
      <dgm:spPr/>
    </dgm:pt>
    <dgm:pt modelId="{87FC25A8-93E3-443E-84BE-9AF86A3551DF}" type="pres">
      <dgm:prSet presAssocID="{0A4291BD-5733-4319-9C30-0A40E815C7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67862E-CAFC-49A4-AC00-6B940DDCA3A8}" type="presOf" srcId="{0A4291BD-5733-4319-9C30-0A40E815C79B}" destId="{87FC25A8-93E3-443E-84BE-9AF86A3551DF}" srcOrd="0" destOrd="0" presId="urn:microsoft.com/office/officeart/2018/2/layout/IconCircleList"/>
    <dgm:cxn modelId="{ABD8F533-C6A2-4AAC-9C91-8D5AFE953971}" type="presOf" srcId="{7B45AE43-710E-402B-9E99-CAFCD3157C33}" destId="{5B9FAC62-DD52-4DB2-B6F0-1A78F4624776}" srcOrd="0" destOrd="0" presId="urn:microsoft.com/office/officeart/2018/2/layout/IconCircleList"/>
    <dgm:cxn modelId="{C98DF137-A4F5-4DAB-9129-BB1838D2A15F}" type="presOf" srcId="{B6076D97-5015-46E9-885C-9DDB33035FA3}" destId="{24A4397C-A610-42A4-ACDF-B90E31156488}" srcOrd="0" destOrd="0" presId="urn:microsoft.com/office/officeart/2018/2/layout/IconCircleList"/>
    <dgm:cxn modelId="{84F7045D-54F7-4AD4-B576-F79DCEC3D1F7}" type="presOf" srcId="{613E3437-3EC8-4C78-BC1B-BA425D97F5A2}" destId="{C964CDDC-32BE-4E39-ADB3-4F4A685E6128}" srcOrd="0" destOrd="0" presId="urn:microsoft.com/office/officeart/2018/2/layout/IconCircleList"/>
    <dgm:cxn modelId="{E2F3DA67-BD8B-434F-A489-C5E9D459DF71}" srcId="{7B45AE43-710E-402B-9E99-CAFCD3157C33}" destId="{0A4291BD-5733-4319-9C30-0A40E815C79B}" srcOrd="3" destOrd="0" parTransId="{C602B907-E526-4B46-BF2A-5A3F27FEAC06}" sibTransId="{773A8996-6AED-4811-BF9C-DB6411DD6B8C}"/>
    <dgm:cxn modelId="{F75D5D84-9696-4A23-B7A7-5E518197E2CC}" type="presOf" srcId="{6FFFBEFB-9E04-4C1C-B927-3B7E18975F75}" destId="{3032D2E5-E99F-4BD8-8FB9-008C36FA490F}" srcOrd="0" destOrd="0" presId="urn:microsoft.com/office/officeart/2018/2/layout/IconCircleList"/>
    <dgm:cxn modelId="{A1F2BF9D-4B71-4719-B9D8-8740D27E568B}" srcId="{7B45AE43-710E-402B-9E99-CAFCD3157C33}" destId="{DCBE565C-4920-47FF-98C3-763013A5D85D}" srcOrd="2" destOrd="0" parTransId="{210FB76A-2060-4C70-B67B-F6B224C49F12}" sibTransId="{613E3437-3EC8-4C78-BC1B-BA425D97F5A2}"/>
    <dgm:cxn modelId="{80F20AAA-98E2-4178-AA84-97067A188041}" type="presOf" srcId="{DCBE565C-4920-47FF-98C3-763013A5D85D}" destId="{0CC887DF-5411-4D55-8159-78094681AEA5}" srcOrd="0" destOrd="0" presId="urn:microsoft.com/office/officeart/2018/2/layout/IconCircleList"/>
    <dgm:cxn modelId="{0403F0C6-4CB2-45AF-A4C6-78D5CB14F4FC}" type="presOf" srcId="{060BF919-88CB-4F47-AF13-88792A0D22FA}" destId="{637160E9-8C19-4D10-9E4D-4CB70D19DB7C}" srcOrd="0" destOrd="0" presId="urn:microsoft.com/office/officeart/2018/2/layout/IconCircleList"/>
    <dgm:cxn modelId="{E6D91FD2-B8F4-418E-9FA7-E5B22C1234BA}" srcId="{7B45AE43-710E-402B-9E99-CAFCD3157C33}" destId="{98C6C635-C9FB-4D96-9F69-5CED076360C3}" srcOrd="0" destOrd="0" parTransId="{F85A9B60-7082-41C6-9308-EE284E7704C6}" sibTransId="{6FFFBEFB-9E04-4C1C-B927-3B7E18975F75}"/>
    <dgm:cxn modelId="{9A9587DA-16F6-4B52-8360-DFBCEC6BAD38}" srcId="{7B45AE43-710E-402B-9E99-CAFCD3157C33}" destId="{060BF919-88CB-4F47-AF13-88792A0D22FA}" srcOrd="1" destOrd="0" parTransId="{D6B9EA60-DFC6-49EF-B291-0C85B97D8BF1}" sibTransId="{B6076D97-5015-46E9-885C-9DDB33035FA3}"/>
    <dgm:cxn modelId="{40386EE2-C6F8-4B92-B809-21FCC552AF1F}" type="presOf" srcId="{98C6C635-C9FB-4D96-9F69-5CED076360C3}" destId="{AB8656E6-1809-447A-839F-1721FFDB61E9}" srcOrd="0" destOrd="0" presId="urn:microsoft.com/office/officeart/2018/2/layout/IconCircleList"/>
    <dgm:cxn modelId="{B5ABE2EF-2404-4D50-8E94-AFF6BCF00D47}" type="presParOf" srcId="{5B9FAC62-DD52-4DB2-B6F0-1A78F4624776}" destId="{B5F832A4-7C1C-4DC0-AD22-E5A8FD6373F0}" srcOrd="0" destOrd="0" presId="urn:microsoft.com/office/officeart/2018/2/layout/IconCircleList"/>
    <dgm:cxn modelId="{17BC8DC3-E9A4-4F5B-BECB-D60CF9B3CC84}" type="presParOf" srcId="{B5F832A4-7C1C-4DC0-AD22-E5A8FD6373F0}" destId="{FC9523BC-EA3A-4D25-96D2-42227A7559F3}" srcOrd="0" destOrd="0" presId="urn:microsoft.com/office/officeart/2018/2/layout/IconCircleList"/>
    <dgm:cxn modelId="{F7C18904-0F6F-4C60-A5A6-03FAB43F99AB}" type="presParOf" srcId="{FC9523BC-EA3A-4D25-96D2-42227A7559F3}" destId="{2A5E4C7E-8E62-4C0E-9E4A-2097FEDF0341}" srcOrd="0" destOrd="0" presId="urn:microsoft.com/office/officeart/2018/2/layout/IconCircleList"/>
    <dgm:cxn modelId="{2A7864F2-F448-423E-81A5-0A417B3A223B}" type="presParOf" srcId="{FC9523BC-EA3A-4D25-96D2-42227A7559F3}" destId="{9593FD33-05EF-4AAF-A75C-BB9E4F25B7C4}" srcOrd="1" destOrd="0" presId="urn:microsoft.com/office/officeart/2018/2/layout/IconCircleList"/>
    <dgm:cxn modelId="{127AFD77-C988-40AA-B89E-7C3DF8B17FBA}" type="presParOf" srcId="{FC9523BC-EA3A-4D25-96D2-42227A7559F3}" destId="{5DAD95C1-B04A-4D41-81B9-0C2B83714C97}" srcOrd="2" destOrd="0" presId="urn:microsoft.com/office/officeart/2018/2/layout/IconCircleList"/>
    <dgm:cxn modelId="{320B9D8B-7E48-4A69-99AB-DAF8711B44D3}" type="presParOf" srcId="{FC9523BC-EA3A-4D25-96D2-42227A7559F3}" destId="{AB8656E6-1809-447A-839F-1721FFDB61E9}" srcOrd="3" destOrd="0" presId="urn:microsoft.com/office/officeart/2018/2/layout/IconCircleList"/>
    <dgm:cxn modelId="{6369F679-61BE-4EB8-B0D6-3F5CEEA77A7F}" type="presParOf" srcId="{B5F832A4-7C1C-4DC0-AD22-E5A8FD6373F0}" destId="{3032D2E5-E99F-4BD8-8FB9-008C36FA490F}" srcOrd="1" destOrd="0" presId="urn:microsoft.com/office/officeart/2018/2/layout/IconCircleList"/>
    <dgm:cxn modelId="{35538D11-592A-47F8-B193-DF1AFD1033DC}" type="presParOf" srcId="{B5F832A4-7C1C-4DC0-AD22-E5A8FD6373F0}" destId="{8C7A9A01-6E6B-4A0D-8A50-6DE0D451CF3B}" srcOrd="2" destOrd="0" presId="urn:microsoft.com/office/officeart/2018/2/layout/IconCircleList"/>
    <dgm:cxn modelId="{B555B6FD-10A4-49B6-BC0F-6E32F4CBC82F}" type="presParOf" srcId="{8C7A9A01-6E6B-4A0D-8A50-6DE0D451CF3B}" destId="{84A89D82-1500-46DC-A2CE-F844670E0F5C}" srcOrd="0" destOrd="0" presId="urn:microsoft.com/office/officeart/2018/2/layout/IconCircleList"/>
    <dgm:cxn modelId="{E01960E4-4829-44FA-8792-BB2411D1BE47}" type="presParOf" srcId="{8C7A9A01-6E6B-4A0D-8A50-6DE0D451CF3B}" destId="{52DF8E77-5D88-4648-8415-B5A1F7F2E8DB}" srcOrd="1" destOrd="0" presId="urn:microsoft.com/office/officeart/2018/2/layout/IconCircleList"/>
    <dgm:cxn modelId="{093A9F1F-6056-4467-8C7E-3C3E20155B4A}" type="presParOf" srcId="{8C7A9A01-6E6B-4A0D-8A50-6DE0D451CF3B}" destId="{F02E1DCA-8F63-4265-AAE5-ABF0888FB2F3}" srcOrd="2" destOrd="0" presId="urn:microsoft.com/office/officeart/2018/2/layout/IconCircleList"/>
    <dgm:cxn modelId="{A1C8409C-ED33-4FC1-B1D1-861781FCCD3B}" type="presParOf" srcId="{8C7A9A01-6E6B-4A0D-8A50-6DE0D451CF3B}" destId="{637160E9-8C19-4D10-9E4D-4CB70D19DB7C}" srcOrd="3" destOrd="0" presId="urn:microsoft.com/office/officeart/2018/2/layout/IconCircleList"/>
    <dgm:cxn modelId="{B7BEDEF5-86A2-49CA-8171-4EBB68BA0A1A}" type="presParOf" srcId="{B5F832A4-7C1C-4DC0-AD22-E5A8FD6373F0}" destId="{24A4397C-A610-42A4-ACDF-B90E31156488}" srcOrd="3" destOrd="0" presId="urn:microsoft.com/office/officeart/2018/2/layout/IconCircleList"/>
    <dgm:cxn modelId="{15A9C770-B00B-4DFB-8BAB-B8A2234E310D}" type="presParOf" srcId="{B5F832A4-7C1C-4DC0-AD22-E5A8FD6373F0}" destId="{70D61327-3418-4F99-8F3E-01A5C5ADEE07}" srcOrd="4" destOrd="0" presId="urn:microsoft.com/office/officeart/2018/2/layout/IconCircleList"/>
    <dgm:cxn modelId="{9DB3DF3D-3CB3-4A90-84AD-A70983B5328D}" type="presParOf" srcId="{70D61327-3418-4F99-8F3E-01A5C5ADEE07}" destId="{AA9ECF53-62C5-4456-AA4D-F4CE7F45CF37}" srcOrd="0" destOrd="0" presId="urn:microsoft.com/office/officeart/2018/2/layout/IconCircleList"/>
    <dgm:cxn modelId="{F1410781-62DD-4B13-BBCE-2566D63AEA22}" type="presParOf" srcId="{70D61327-3418-4F99-8F3E-01A5C5ADEE07}" destId="{4E871679-70E5-485E-BE72-D57719E0DCC0}" srcOrd="1" destOrd="0" presId="urn:microsoft.com/office/officeart/2018/2/layout/IconCircleList"/>
    <dgm:cxn modelId="{30112FEC-ED48-44DE-A877-1B950D5499BE}" type="presParOf" srcId="{70D61327-3418-4F99-8F3E-01A5C5ADEE07}" destId="{C5EE068C-1D2A-4023-9796-E1141A87B4E0}" srcOrd="2" destOrd="0" presId="urn:microsoft.com/office/officeart/2018/2/layout/IconCircleList"/>
    <dgm:cxn modelId="{FAD340EB-1484-4EBA-AADA-DEF89AC0545A}" type="presParOf" srcId="{70D61327-3418-4F99-8F3E-01A5C5ADEE07}" destId="{0CC887DF-5411-4D55-8159-78094681AEA5}" srcOrd="3" destOrd="0" presId="urn:microsoft.com/office/officeart/2018/2/layout/IconCircleList"/>
    <dgm:cxn modelId="{B7BBABDE-FF48-408B-AE7E-C41B1C6331D6}" type="presParOf" srcId="{B5F832A4-7C1C-4DC0-AD22-E5A8FD6373F0}" destId="{C964CDDC-32BE-4E39-ADB3-4F4A685E6128}" srcOrd="5" destOrd="0" presId="urn:microsoft.com/office/officeart/2018/2/layout/IconCircleList"/>
    <dgm:cxn modelId="{3A55639E-A39C-4189-957A-3A385513CC43}" type="presParOf" srcId="{B5F832A4-7C1C-4DC0-AD22-E5A8FD6373F0}" destId="{BC45FD5A-7C45-46A0-9AC7-3A1ABA4F6C90}" srcOrd="6" destOrd="0" presId="urn:microsoft.com/office/officeart/2018/2/layout/IconCircleList"/>
    <dgm:cxn modelId="{772D7228-A988-4AC6-9A4F-1193E0A29883}" type="presParOf" srcId="{BC45FD5A-7C45-46A0-9AC7-3A1ABA4F6C90}" destId="{24A89664-0DC3-4272-A33C-97EA460D4B13}" srcOrd="0" destOrd="0" presId="urn:microsoft.com/office/officeart/2018/2/layout/IconCircleList"/>
    <dgm:cxn modelId="{841B0454-43F4-4C3A-A0DC-3103AEF66F62}" type="presParOf" srcId="{BC45FD5A-7C45-46A0-9AC7-3A1ABA4F6C90}" destId="{C3778C52-C516-4B3C-A539-337DBFA1522B}" srcOrd="1" destOrd="0" presId="urn:microsoft.com/office/officeart/2018/2/layout/IconCircleList"/>
    <dgm:cxn modelId="{225CFAC6-733C-4C0B-8119-2264C606B900}" type="presParOf" srcId="{BC45FD5A-7C45-46A0-9AC7-3A1ABA4F6C90}" destId="{41F5FD98-7821-4805-810C-5BCB16DC9703}" srcOrd="2" destOrd="0" presId="urn:microsoft.com/office/officeart/2018/2/layout/IconCircleList"/>
    <dgm:cxn modelId="{E5F70030-11D4-44A9-9EA7-01F0003E825A}" type="presParOf" srcId="{BC45FD5A-7C45-46A0-9AC7-3A1ABA4F6C90}" destId="{87FC25A8-93E3-443E-84BE-9AF86A3551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DE4B1-38C5-4457-9410-79C051E310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27A83D-0256-4252-8018-156D72C96472}">
      <dgm:prSet/>
      <dgm:spPr/>
      <dgm:t>
        <a:bodyPr/>
        <a:lstStyle/>
        <a:p>
          <a:r>
            <a:rPr lang="en-US"/>
            <a:t>What is the impact of education on lifetime earning?</a:t>
          </a:r>
        </a:p>
      </dgm:t>
    </dgm:pt>
    <dgm:pt modelId="{A82CD492-9A3A-41A9-A714-6AAD3624EC21}" type="parTrans" cxnId="{0F0BBE14-C682-456A-AAC8-712B349A03F7}">
      <dgm:prSet/>
      <dgm:spPr/>
      <dgm:t>
        <a:bodyPr/>
        <a:lstStyle/>
        <a:p>
          <a:endParaRPr lang="en-US"/>
        </a:p>
      </dgm:t>
    </dgm:pt>
    <dgm:pt modelId="{BA8B4915-DE60-4A8B-A17D-531DC92B521A}" type="sibTrans" cxnId="{0F0BBE14-C682-456A-AAC8-712B349A03F7}">
      <dgm:prSet/>
      <dgm:spPr/>
      <dgm:t>
        <a:bodyPr/>
        <a:lstStyle/>
        <a:p>
          <a:endParaRPr lang="en-US"/>
        </a:p>
      </dgm:t>
    </dgm:pt>
    <dgm:pt modelId="{B03B2EEA-7B4C-49F7-A285-7FCFE3FFB48F}">
      <dgm:prSet/>
      <dgm:spPr/>
      <dgm:t>
        <a:bodyPr/>
        <a:lstStyle/>
        <a:p>
          <a:r>
            <a:rPr lang="en-US"/>
            <a:t>Can you become a millionaire without going to college?</a:t>
          </a:r>
        </a:p>
      </dgm:t>
    </dgm:pt>
    <dgm:pt modelId="{B79D01C1-7DB5-429A-9B53-CF9FD2A8619A}" type="parTrans" cxnId="{414C4D38-2F1A-48DF-A322-ACEF55802FCA}">
      <dgm:prSet/>
      <dgm:spPr/>
      <dgm:t>
        <a:bodyPr/>
        <a:lstStyle/>
        <a:p>
          <a:endParaRPr lang="en-US"/>
        </a:p>
      </dgm:t>
    </dgm:pt>
    <dgm:pt modelId="{D5E00A58-CBB6-40CF-9CAC-7778F524B6AA}" type="sibTrans" cxnId="{414C4D38-2F1A-48DF-A322-ACEF55802FCA}">
      <dgm:prSet/>
      <dgm:spPr/>
      <dgm:t>
        <a:bodyPr/>
        <a:lstStyle/>
        <a:p>
          <a:endParaRPr lang="en-US"/>
        </a:p>
      </dgm:t>
    </dgm:pt>
    <dgm:pt modelId="{5AF5270D-2150-411D-AEA3-DAD7B2E4D7D1}">
      <dgm:prSet/>
      <dgm:spPr/>
      <dgm:t>
        <a:bodyPr/>
        <a:lstStyle/>
        <a:p>
          <a:r>
            <a:rPr lang="en-US"/>
            <a:t>Do famous actors, artists, musicians, and celebrities attend college?</a:t>
          </a:r>
        </a:p>
      </dgm:t>
    </dgm:pt>
    <dgm:pt modelId="{633BE462-73FE-4617-B39C-E4339A42B1D3}" type="parTrans" cxnId="{A897B12D-F554-45D3-8E2E-23E5C4CA9993}">
      <dgm:prSet/>
      <dgm:spPr/>
      <dgm:t>
        <a:bodyPr/>
        <a:lstStyle/>
        <a:p>
          <a:endParaRPr lang="en-US"/>
        </a:p>
      </dgm:t>
    </dgm:pt>
    <dgm:pt modelId="{0161C1BC-7217-466B-A4CD-04D372E185D4}" type="sibTrans" cxnId="{A897B12D-F554-45D3-8E2E-23E5C4CA9993}">
      <dgm:prSet/>
      <dgm:spPr/>
      <dgm:t>
        <a:bodyPr/>
        <a:lstStyle/>
        <a:p>
          <a:endParaRPr lang="en-US"/>
        </a:p>
      </dgm:t>
    </dgm:pt>
    <dgm:pt modelId="{7AE2D118-F86A-480C-9017-318F29ED07F1}">
      <dgm:prSet/>
      <dgm:spPr/>
      <dgm:t>
        <a:bodyPr/>
        <a:lstStyle/>
        <a:p>
          <a:r>
            <a:rPr lang="en-US"/>
            <a:t>How is an investment in college an investment in yourself?</a:t>
          </a:r>
        </a:p>
      </dgm:t>
    </dgm:pt>
    <dgm:pt modelId="{FA81FAF1-3385-419E-AD58-D3E38DF3443A}" type="parTrans" cxnId="{0BECF5C2-F45B-4385-8BAD-280B506EFFF8}">
      <dgm:prSet/>
      <dgm:spPr/>
      <dgm:t>
        <a:bodyPr/>
        <a:lstStyle/>
        <a:p>
          <a:endParaRPr lang="en-US"/>
        </a:p>
      </dgm:t>
    </dgm:pt>
    <dgm:pt modelId="{64B8B7CC-E3E3-47DE-8341-73C76C9D18B9}" type="sibTrans" cxnId="{0BECF5C2-F45B-4385-8BAD-280B506EFFF8}">
      <dgm:prSet/>
      <dgm:spPr/>
      <dgm:t>
        <a:bodyPr/>
        <a:lstStyle/>
        <a:p>
          <a:endParaRPr lang="en-US"/>
        </a:p>
      </dgm:t>
    </dgm:pt>
    <dgm:pt modelId="{C5C8300E-6F84-496E-8FC1-16DC270E0672}">
      <dgm:prSet/>
      <dgm:spPr/>
      <dgm:t>
        <a:bodyPr/>
        <a:lstStyle/>
        <a:p>
          <a:r>
            <a:rPr lang="en-US"/>
            <a:t>What are ways to increase your income without going to college?</a:t>
          </a:r>
        </a:p>
      </dgm:t>
    </dgm:pt>
    <dgm:pt modelId="{7D8D6CE3-4E00-4353-9679-E0919040EB75}" type="parTrans" cxnId="{21C878B8-95D2-4865-AFB4-EFF7A9CB3A08}">
      <dgm:prSet/>
      <dgm:spPr/>
      <dgm:t>
        <a:bodyPr/>
        <a:lstStyle/>
        <a:p>
          <a:endParaRPr lang="en-US"/>
        </a:p>
      </dgm:t>
    </dgm:pt>
    <dgm:pt modelId="{E0230DAD-C64E-4BB7-A846-7BF58B43101A}" type="sibTrans" cxnId="{21C878B8-95D2-4865-AFB4-EFF7A9CB3A08}">
      <dgm:prSet/>
      <dgm:spPr/>
      <dgm:t>
        <a:bodyPr/>
        <a:lstStyle/>
        <a:p>
          <a:endParaRPr lang="en-US"/>
        </a:p>
      </dgm:t>
    </dgm:pt>
    <dgm:pt modelId="{D4DC4AB4-B8AF-49D9-906F-7015C0A0B55D}" type="pres">
      <dgm:prSet presAssocID="{94ADE4B1-38C5-4457-9410-79C051E31095}" presName="linear" presStyleCnt="0">
        <dgm:presLayoutVars>
          <dgm:animLvl val="lvl"/>
          <dgm:resizeHandles val="exact"/>
        </dgm:presLayoutVars>
      </dgm:prSet>
      <dgm:spPr/>
    </dgm:pt>
    <dgm:pt modelId="{359F022C-E07A-4996-B6E2-17F80979ACFA}" type="pres">
      <dgm:prSet presAssocID="{2127A83D-0256-4252-8018-156D72C964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0D1828-1309-4B79-B1B4-1B157715A689}" type="pres">
      <dgm:prSet presAssocID="{BA8B4915-DE60-4A8B-A17D-531DC92B521A}" presName="spacer" presStyleCnt="0"/>
      <dgm:spPr/>
    </dgm:pt>
    <dgm:pt modelId="{92CA3032-2E9E-488C-8EEB-22320036DB46}" type="pres">
      <dgm:prSet presAssocID="{B03B2EEA-7B4C-49F7-A285-7FCFE3FFB4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E76025-0FB1-4738-BF5C-0207B5CF0F99}" type="pres">
      <dgm:prSet presAssocID="{D5E00A58-CBB6-40CF-9CAC-7778F524B6AA}" presName="spacer" presStyleCnt="0"/>
      <dgm:spPr/>
    </dgm:pt>
    <dgm:pt modelId="{835F11F4-E5EC-4831-AE04-30A6DFD96FB7}" type="pres">
      <dgm:prSet presAssocID="{5AF5270D-2150-411D-AEA3-DAD7B2E4D7D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BD20A1-6808-48B7-AA3F-846F82793FE0}" type="pres">
      <dgm:prSet presAssocID="{0161C1BC-7217-466B-A4CD-04D372E185D4}" presName="spacer" presStyleCnt="0"/>
      <dgm:spPr/>
    </dgm:pt>
    <dgm:pt modelId="{C78D258F-9F3A-46A4-BC17-3AAD84527CAF}" type="pres">
      <dgm:prSet presAssocID="{7AE2D118-F86A-480C-9017-318F29ED07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2FDF72-31D3-4601-AEF9-1699F87E6501}" type="pres">
      <dgm:prSet presAssocID="{64B8B7CC-E3E3-47DE-8341-73C76C9D18B9}" presName="spacer" presStyleCnt="0"/>
      <dgm:spPr/>
    </dgm:pt>
    <dgm:pt modelId="{FB436AAF-03E3-427B-9888-F0BB1041648F}" type="pres">
      <dgm:prSet presAssocID="{C5C8300E-6F84-496E-8FC1-16DC270E067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0BBE14-C682-456A-AAC8-712B349A03F7}" srcId="{94ADE4B1-38C5-4457-9410-79C051E31095}" destId="{2127A83D-0256-4252-8018-156D72C96472}" srcOrd="0" destOrd="0" parTransId="{A82CD492-9A3A-41A9-A714-6AAD3624EC21}" sibTransId="{BA8B4915-DE60-4A8B-A17D-531DC92B521A}"/>
    <dgm:cxn modelId="{A897B12D-F554-45D3-8E2E-23E5C4CA9993}" srcId="{94ADE4B1-38C5-4457-9410-79C051E31095}" destId="{5AF5270D-2150-411D-AEA3-DAD7B2E4D7D1}" srcOrd="2" destOrd="0" parTransId="{633BE462-73FE-4617-B39C-E4339A42B1D3}" sibTransId="{0161C1BC-7217-466B-A4CD-04D372E185D4}"/>
    <dgm:cxn modelId="{29446D31-4C5F-45B6-B8E0-ABF23E86B0D9}" type="presOf" srcId="{C5C8300E-6F84-496E-8FC1-16DC270E0672}" destId="{FB436AAF-03E3-427B-9888-F0BB1041648F}" srcOrd="0" destOrd="0" presId="urn:microsoft.com/office/officeart/2005/8/layout/vList2"/>
    <dgm:cxn modelId="{414C4D38-2F1A-48DF-A322-ACEF55802FCA}" srcId="{94ADE4B1-38C5-4457-9410-79C051E31095}" destId="{B03B2EEA-7B4C-49F7-A285-7FCFE3FFB48F}" srcOrd="1" destOrd="0" parTransId="{B79D01C1-7DB5-429A-9B53-CF9FD2A8619A}" sibTransId="{D5E00A58-CBB6-40CF-9CAC-7778F524B6AA}"/>
    <dgm:cxn modelId="{C3BB4C44-9F99-4DA3-8467-636A78224896}" type="presOf" srcId="{7AE2D118-F86A-480C-9017-318F29ED07F1}" destId="{C78D258F-9F3A-46A4-BC17-3AAD84527CAF}" srcOrd="0" destOrd="0" presId="urn:microsoft.com/office/officeart/2005/8/layout/vList2"/>
    <dgm:cxn modelId="{09B52950-F528-440A-8668-D7A7D1B557A4}" type="presOf" srcId="{B03B2EEA-7B4C-49F7-A285-7FCFE3FFB48F}" destId="{92CA3032-2E9E-488C-8EEB-22320036DB46}" srcOrd="0" destOrd="0" presId="urn:microsoft.com/office/officeart/2005/8/layout/vList2"/>
    <dgm:cxn modelId="{461A9756-7B68-40E0-B5FC-B14277AE6064}" type="presOf" srcId="{2127A83D-0256-4252-8018-156D72C96472}" destId="{359F022C-E07A-4996-B6E2-17F80979ACFA}" srcOrd="0" destOrd="0" presId="urn:microsoft.com/office/officeart/2005/8/layout/vList2"/>
    <dgm:cxn modelId="{5106AF88-03BF-46D6-AC98-E0AA98E21016}" type="presOf" srcId="{94ADE4B1-38C5-4457-9410-79C051E31095}" destId="{D4DC4AB4-B8AF-49D9-906F-7015C0A0B55D}" srcOrd="0" destOrd="0" presId="urn:microsoft.com/office/officeart/2005/8/layout/vList2"/>
    <dgm:cxn modelId="{78E7B5A2-A4CD-478E-924B-7330B5403E42}" type="presOf" srcId="{5AF5270D-2150-411D-AEA3-DAD7B2E4D7D1}" destId="{835F11F4-E5EC-4831-AE04-30A6DFD96FB7}" srcOrd="0" destOrd="0" presId="urn:microsoft.com/office/officeart/2005/8/layout/vList2"/>
    <dgm:cxn modelId="{21C878B8-95D2-4865-AFB4-EFF7A9CB3A08}" srcId="{94ADE4B1-38C5-4457-9410-79C051E31095}" destId="{C5C8300E-6F84-496E-8FC1-16DC270E0672}" srcOrd="4" destOrd="0" parTransId="{7D8D6CE3-4E00-4353-9679-E0919040EB75}" sibTransId="{E0230DAD-C64E-4BB7-A846-7BF58B43101A}"/>
    <dgm:cxn modelId="{0BECF5C2-F45B-4385-8BAD-280B506EFFF8}" srcId="{94ADE4B1-38C5-4457-9410-79C051E31095}" destId="{7AE2D118-F86A-480C-9017-318F29ED07F1}" srcOrd="3" destOrd="0" parTransId="{FA81FAF1-3385-419E-AD58-D3E38DF3443A}" sibTransId="{64B8B7CC-E3E3-47DE-8341-73C76C9D18B9}"/>
    <dgm:cxn modelId="{DE55C67F-2F23-4959-89D6-80C312198558}" type="presParOf" srcId="{D4DC4AB4-B8AF-49D9-906F-7015C0A0B55D}" destId="{359F022C-E07A-4996-B6E2-17F80979ACFA}" srcOrd="0" destOrd="0" presId="urn:microsoft.com/office/officeart/2005/8/layout/vList2"/>
    <dgm:cxn modelId="{0609F575-DEFC-4D41-A8F4-497A38388FE6}" type="presParOf" srcId="{D4DC4AB4-B8AF-49D9-906F-7015C0A0B55D}" destId="{0B0D1828-1309-4B79-B1B4-1B157715A689}" srcOrd="1" destOrd="0" presId="urn:microsoft.com/office/officeart/2005/8/layout/vList2"/>
    <dgm:cxn modelId="{840AEF63-AA74-4442-BC72-0815BACB6BA2}" type="presParOf" srcId="{D4DC4AB4-B8AF-49D9-906F-7015C0A0B55D}" destId="{92CA3032-2E9E-488C-8EEB-22320036DB46}" srcOrd="2" destOrd="0" presId="urn:microsoft.com/office/officeart/2005/8/layout/vList2"/>
    <dgm:cxn modelId="{FA9EB934-75C1-4217-BA61-9F5CDAA57613}" type="presParOf" srcId="{D4DC4AB4-B8AF-49D9-906F-7015C0A0B55D}" destId="{F6E76025-0FB1-4738-BF5C-0207B5CF0F99}" srcOrd="3" destOrd="0" presId="urn:microsoft.com/office/officeart/2005/8/layout/vList2"/>
    <dgm:cxn modelId="{C962A69F-D6B2-49B3-95CF-A5AA1C6EE8F9}" type="presParOf" srcId="{D4DC4AB4-B8AF-49D9-906F-7015C0A0B55D}" destId="{835F11F4-E5EC-4831-AE04-30A6DFD96FB7}" srcOrd="4" destOrd="0" presId="urn:microsoft.com/office/officeart/2005/8/layout/vList2"/>
    <dgm:cxn modelId="{E306D132-BE49-4B23-A988-26F1B9A5C23C}" type="presParOf" srcId="{D4DC4AB4-B8AF-49D9-906F-7015C0A0B55D}" destId="{2FBD20A1-6808-48B7-AA3F-846F82793FE0}" srcOrd="5" destOrd="0" presId="urn:microsoft.com/office/officeart/2005/8/layout/vList2"/>
    <dgm:cxn modelId="{990E882D-1D4A-422C-B9C4-17595B4EF127}" type="presParOf" srcId="{D4DC4AB4-B8AF-49D9-906F-7015C0A0B55D}" destId="{C78D258F-9F3A-46A4-BC17-3AAD84527CAF}" srcOrd="6" destOrd="0" presId="urn:microsoft.com/office/officeart/2005/8/layout/vList2"/>
    <dgm:cxn modelId="{6790B48F-2D19-40C7-8D4E-C499CD29D422}" type="presParOf" srcId="{D4DC4AB4-B8AF-49D9-906F-7015C0A0B55D}" destId="{372FDF72-31D3-4601-AEF9-1699F87E6501}" srcOrd="7" destOrd="0" presId="urn:microsoft.com/office/officeart/2005/8/layout/vList2"/>
    <dgm:cxn modelId="{A4E125D0-0259-40BC-A91A-CF97141DE575}" type="presParOf" srcId="{D4DC4AB4-B8AF-49D9-906F-7015C0A0B55D}" destId="{FB436AAF-03E3-427B-9888-F0BB104164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55A91-9CF1-4332-8E03-19B1073ECCFA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34B15-420D-4B73-BD6E-6828E7A0A540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A0C8-8A37-4770-91AE-0A83243EFAC2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Save money</a:t>
          </a:r>
        </a:p>
      </dsp:txBody>
      <dsp:txXfrm>
        <a:off x="1337397" y="2284"/>
        <a:ext cx="4926242" cy="1157919"/>
      </dsp:txXfrm>
    </dsp:sp>
    <dsp:sp modelId="{3467BFE8-D6F6-4494-B8DB-2C2045EAE1E4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62AFA-1AE2-404E-8844-90747DC164F7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16BFE-4289-4169-B43D-F58E3B348C11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Invest</a:t>
          </a:r>
        </a:p>
      </dsp:txBody>
      <dsp:txXfrm>
        <a:off x="1337397" y="1449684"/>
        <a:ext cx="4926242" cy="1157919"/>
      </dsp:txXfrm>
    </dsp:sp>
    <dsp:sp modelId="{8A176CF4-6947-4CD8-B226-62CEBC907F2E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3719-0B4D-44A9-B65B-9D75F19E1A52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3CF83-AEDA-4C53-B268-43E4890D3F52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wealth</a:t>
          </a:r>
        </a:p>
      </dsp:txBody>
      <dsp:txXfrm>
        <a:off x="1337397" y="2897083"/>
        <a:ext cx="4926242" cy="1157919"/>
      </dsp:txXfrm>
    </dsp:sp>
    <dsp:sp modelId="{9D750306-5280-4995-811F-E8F2630485B9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C05BD-ED5C-4BAC-AA69-B2D9D5A62885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3B7C6-1EAC-4DE3-A150-1FC3EEE3110C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Accomplish your financial goals</a:t>
          </a:r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F3D1C-E3F9-4860-93D2-8CA50941B3F6}">
      <dsp:nvSpPr>
        <dsp:cNvPr id="0" name=""/>
        <dsp:cNvSpPr/>
      </dsp:nvSpPr>
      <dsp:spPr>
        <a:xfrm>
          <a:off x="0" y="652921"/>
          <a:ext cx="6263640" cy="20259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is the pay?</a:t>
          </a:r>
        </a:p>
      </dsp:txBody>
      <dsp:txXfrm>
        <a:off x="98900" y="751821"/>
        <a:ext cx="6065840" cy="1828182"/>
      </dsp:txXfrm>
    </dsp:sp>
    <dsp:sp modelId="{D52CA8D4-65F5-4D9F-9C28-E36976B3C7F1}">
      <dsp:nvSpPr>
        <dsp:cNvPr id="0" name=""/>
        <dsp:cNvSpPr/>
      </dsp:nvSpPr>
      <dsp:spPr>
        <a:xfrm>
          <a:off x="0" y="2825784"/>
          <a:ext cx="6263640" cy="202598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Will jobs be available in the future?</a:t>
          </a:r>
        </a:p>
      </dsp:txBody>
      <dsp:txXfrm>
        <a:off x="98900" y="2924684"/>
        <a:ext cx="6065840" cy="1828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4C7E-8E62-4C0E-9E4A-2097FEDF0341}">
      <dsp:nvSpPr>
        <dsp:cNvPr id="0" name=""/>
        <dsp:cNvSpPr/>
      </dsp:nvSpPr>
      <dsp:spPr>
        <a:xfrm>
          <a:off x="91923" y="1116129"/>
          <a:ext cx="689675" cy="6896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3FD33-05EF-4AAF-A75C-BB9E4F25B7C4}">
      <dsp:nvSpPr>
        <dsp:cNvPr id="0" name=""/>
        <dsp:cNvSpPr/>
      </dsp:nvSpPr>
      <dsp:spPr>
        <a:xfrm>
          <a:off x="236754" y="1260961"/>
          <a:ext cx="400011" cy="400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656E6-1809-447A-839F-1721FFDB61E9}">
      <dsp:nvSpPr>
        <dsp:cNvPr id="0" name=""/>
        <dsp:cNvSpPr/>
      </dsp:nvSpPr>
      <dsp:spPr>
        <a:xfrm>
          <a:off x="929386" y="1116129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Interests</a:t>
          </a:r>
        </a:p>
      </dsp:txBody>
      <dsp:txXfrm>
        <a:off x="929386" y="1116129"/>
        <a:ext cx="1625664" cy="689675"/>
      </dsp:txXfrm>
    </dsp:sp>
    <dsp:sp modelId="{84A89D82-1500-46DC-A2CE-F844670E0F5C}">
      <dsp:nvSpPr>
        <dsp:cNvPr id="0" name=""/>
        <dsp:cNvSpPr/>
      </dsp:nvSpPr>
      <dsp:spPr>
        <a:xfrm>
          <a:off x="2838310" y="1116129"/>
          <a:ext cx="689675" cy="6896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F8E77-5D88-4648-8415-B5A1F7F2E8DB}">
      <dsp:nvSpPr>
        <dsp:cNvPr id="0" name=""/>
        <dsp:cNvSpPr/>
      </dsp:nvSpPr>
      <dsp:spPr>
        <a:xfrm>
          <a:off x="2983142" y="1260961"/>
          <a:ext cx="400011" cy="400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160E9-8C19-4D10-9E4D-4CB70D19DB7C}">
      <dsp:nvSpPr>
        <dsp:cNvPr id="0" name=""/>
        <dsp:cNvSpPr/>
      </dsp:nvSpPr>
      <dsp:spPr>
        <a:xfrm>
          <a:off x="3675773" y="1116129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Skills</a:t>
          </a:r>
        </a:p>
      </dsp:txBody>
      <dsp:txXfrm>
        <a:off x="3675773" y="1116129"/>
        <a:ext cx="1625664" cy="689675"/>
      </dsp:txXfrm>
    </dsp:sp>
    <dsp:sp modelId="{AA9ECF53-62C5-4456-AA4D-F4CE7F45CF37}">
      <dsp:nvSpPr>
        <dsp:cNvPr id="0" name=""/>
        <dsp:cNvSpPr/>
      </dsp:nvSpPr>
      <dsp:spPr>
        <a:xfrm>
          <a:off x="91923" y="2545532"/>
          <a:ext cx="689675" cy="6896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71679-70E5-485E-BE72-D57719E0DCC0}">
      <dsp:nvSpPr>
        <dsp:cNvPr id="0" name=""/>
        <dsp:cNvSpPr/>
      </dsp:nvSpPr>
      <dsp:spPr>
        <a:xfrm>
          <a:off x="236754" y="2690364"/>
          <a:ext cx="400011" cy="400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87DF-5411-4D55-8159-78094681AEA5}">
      <dsp:nvSpPr>
        <dsp:cNvPr id="0" name=""/>
        <dsp:cNvSpPr/>
      </dsp:nvSpPr>
      <dsp:spPr>
        <a:xfrm>
          <a:off x="929386" y="2545532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 Strengths</a:t>
          </a:r>
        </a:p>
      </dsp:txBody>
      <dsp:txXfrm>
        <a:off x="929386" y="2545532"/>
        <a:ext cx="1625664" cy="689675"/>
      </dsp:txXfrm>
    </dsp:sp>
    <dsp:sp modelId="{24A89664-0DC3-4272-A33C-97EA460D4B13}">
      <dsp:nvSpPr>
        <dsp:cNvPr id="0" name=""/>
        <dsp:cNvSpPr/>
      </dsp:nvSpPr>
      <dsp:spPr>
        <a:xfrm>
          <a:off x="2838310" y="2545532"/>
          <a:ext cx="689675" cy="6896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78C52-C516-4B3C-A539-337DBFA1522B}">
      <dsp:nvSpPr>
        <dsp:cNvPr id="0" name=""/>
        <dsp:cNvSpPr/>
      </dsp:nvSpPr>
      <dsp:spPr>
        <a:xfrm>
          <a:off x="2983142" y="2690364"/>
          <a:ext cx="400011" cy="400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C25A8-93E3-443E-84BE-9AF86A3551DF}">
      <dsp:nvSpPr>
        <dsp:cNvPr id="0" name=""/>
        <dsp:cNvSpPr/>
      </dsp:nvSpPr>
      <dsp:spPr>
        <a:xfrm>
          <a:off x="3675773" y="2545532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my passion?</a:t>
          </a:r>
        </a:p>
      </dsp:txBody>
      <dsp:txXfrm>
        <a:off x="3675773" y="2545532"/>
        <a:ext cx="1625664" cy="68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F022C-E07A-4996-B6E2-17F80979ACFA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the impact of education on lifetime earning?</a:t>
          </a:r>
        </a:p>
      </dsp:txBody>
      <dsp:txXfrm>
        <a:off x="50489" y="67372"/>
        <a:ext cx="6162662" cy="933302"/>
      </dsp:txXfrm>
    </dsp:sp>
    <dsp:sp modelId="{92CA3032-2E9E-488C-8EEB-22320036DB46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Can you become a millionaire without going to college?</a:t>
          </a:r>
        </a:p>
      </dsp:txBody>
      <dsp:txXfrm>
        <a:off x="50489" y="1176532"/>
        <a:ext cx="6162662" cy="933302"/>
      </dsp:txXfrm>
    </dsp:sp>
    <dsp:sp modelId="{835F11F4-E5EC-4831-AE04-30A6DFD96FB7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famous actors, artists, musicians, and celebrities attend college?</a:t>
          </a:r>
        </a:p>
      </dsp:txBody>
      <dsp:txXfrm>
        <a:off x="50489" y="2285692"/>
        <a:ext cx="6162662" cy="933302"/>
      </dsp:txXfrm>
    </dsp:sp>
    <dsp:sp modelId="{C78D258F-9F3A-46A4-BC17-3AAD84527CAF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is an investment in college an investment in yourself?</a:t>
          </a:r>
        </a:p>
      </dsp:txBody>
      <dsp:txXfrm>
        <a:off x="50489" y="3394852"/>
        <a:ext cx="6162662" cy="933302"/>
      </dsp:txXfrm>
    </dsp:sp>
    <dsp:sp modelId="{FB436AAF-03E3-427B-9888-F0BB1041648F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are ways to increase your income without going to college?</a:t>
          </a:r>
        </a:p>
      </dsp:txBody>
      <dsp:txXfrm>
        <a:off x="50489" y="4504012"/>
        <a:ext cx="616266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C5DF-F160-428F-A18F-E20D66141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94888-7236-4355-9F6B-A508FBF72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6281-0076-4BE5-A8E5-802A261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5AE-E8BE-4844-8577-8BBF21C3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6876-AC47-4DB1-B48C-F9BD6D00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E97-94F0-413D-BD63-2B38CAC2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EF75B-C8AA-4543-B133-D78B70215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86D2-DA4D-4CAE-8BB1-D21BF5B0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437B1-24FC-436C-97E6-A304A6FE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2453-7F7A-4438-A95A-2846068F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ACFD9-4E88-499B-9B2F-3BEA05F81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90A02-94AE-4649-9176-526374477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596B-0B22-4F26-861F-9A583728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D7FD5-5EF3-410F-9F7D-2F8FFD9B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02E8-6A49-4038-8D67-EEACC74C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B706-A27F-4578-9571-B8CA5D06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BC36-8447-4870-8A88-C1A11E04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0933-31C5-48C2-924E-F600ED41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23E7-9D79-4818-A1A1-E1441845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9CCFC-8964-45A4-BDFC-59E0905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F2FD-4D0F-428F-99E7-FF29E39F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BBCAB-A3D3-49F7-AF1B-F2860079D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96E3-A3B9-40F5-938D-AA6BE839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D600-02C4-40E7-8A18-4D7A4372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958C-54D1-4FF9-ACB5-050D9EDF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248D-815E-4E89-82C0-E65DB15D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067C-EFE5-421F-9F75-591B9139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52A7D-C281-44D5-9D74-2A492597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AA048-34E1-4154-982D-D1B1FD0E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ADBC4-BFC6-4907-96B9-614F9FF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6773B-6B98-421D-898B-197149EE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5BF3-5741-496F-AA4F-8BADF0B1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5200-2E33-4051-A199-6AEEA4837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8C105-F29C-4CF2-A04F-76554881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62493-778F-4311-A027-9B9E757CD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870C8-09C6-471D-A587-B3DE0C033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5669-4779-438E-ACBF-623C7A4C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D7048-DFD6-4B38-94CB-59D74151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9C9D1-8D79-4DF3-B5FD-61098E03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3D60-4466-42DD-A6DA-1CBDC928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02804-8A11-49DC-AF4E-7C7C9097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CCB51-7CD7-4CEE-9240-5860E03D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9A778-C3BA-4FE7-8884-09955768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FA305-03FC-4C16-A07A-086C201E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694C7-934D-4042-B64F-6D554A70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D65C-E1DB-4B31-B9DE-DC653893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E417-DB0F-4295-9810-ACEC2A5D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0304-5B95-4F49-947A-5114E3C3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DD761-68CD-4398-BB82-95CF945D9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94A45-0E39-4785-8E11-1FD2AD6E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275AE-4B16-4E99-BEDD-4DB848F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6FC46-06AE-443A-99CC-4833D2ED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D25C-FA56-4DBC-A78B-1903A6E0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CC0C1-E0A9-4968-A44B-D721924A2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924E0-1629-4B58-AF6B-71BF80A28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1531A-6E1A-470B-8F91-9858FF9D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476CD-03D8-4572-A432-25738E54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6FCE3-F7D7-4860-A8FA-E3146ED1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5F8ED-D2DB-43AB-A4FC-AC7EE560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7CB9C-AD52-4A98-A448-2C8BBBCA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F1FC-E5F4-4181-8B44-839D58203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5BD5-4D3C-4FE3-AC4A-0E7E19A77B4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3B32-2573-40B2-B1DC-2C024533A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F78C-CCB9-490F-9960-3899BAF4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73C8-0544-4249-8B97-F01200EE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9Oa1yoNah8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D20498FD-766E-432B-B281-C35FDCD5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9091" r="1724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F55B9-4D29-43B4-980C-8B9B10D31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Unit 2:</a:t>
            </a:r>
            <a:br>
              <a:rPr lang="en-US" sz="4800" dirty="0"/>
            </a:br>
            <a:r>
              <a:rPr lang="en-US" sz="4800" dirty="0"/>
              <a:t>Maximizing Your Income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9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3FF45-98DC-42EA-8655-EB277C32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Brainstorm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C765-2E27-4F9B-8E0C-14DC088D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845464"/>
            <a:ext cx="4579446" cy="33481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Earning a college degree is likely to increase your income. </a:t>
            </a:r>
          </a:p>
          <a:p>
            <a:pPr marL="0" indent="0">
              <a:buNone/>
            </a:pPr>
            <a:r>
              <a:rPr lang="en-US" sz="3200" dirty="0"/>
              <a:t>What are other educational options to increase your income without earning </a:t>
            </a:r>
            <a:r>
              <a:rPr lang="en-US" sz="3200"/>
              <a:t>a four- </a:t>
            </a:r>
            <a:r>
              <a:rPr lang="en-US" sz="3200" dirty="0"/>
              <a:t>year </a:t>
            </a:r>
            <a:r>
              <a:rPr lang="en-US" sz="3200"/>
              <a:t>degree?</a:t>
            </a:r>
            <a:endParaRPr lang="en-US" sz="3200" dirty="0"/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2ABAE1C0-0F05-0BC0-4D0E-A727C884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6" r="2102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340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210327F3-165C-445D-8532-B9B253AF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4562-056D-46EF-8C6E-571E00AF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Learning a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BDABB-FE5F-4F32-B3C3-E732FBB2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761" y="2518176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Learning a trade that is in high demand can result in a high income. What are some trades with high income?</a:t>
            </a:r>
          </a:p>
        </p:txBody>
      </p:sp>
    </p:spTree>
    <p:extLst>
      <p:ext uri="{BB962C8B-B14F-4D97-AF65-F5344CB8AC3E}">
        <p14:creationId xmlns:p14="http://schemas.microsoft.com/office/powerpoint/2010/main" val="241447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D36C-0311-4403-BA51-EAB4E84E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Your Own 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834F2-B754-4594-8AF2-F2F81E5EF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514" y="2749615"/>
            <a:ext cx="5157787" cy="823912"/>
          </a:xfrm>
        </p:spPr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BB2DF-9044-440E-8567-F87E63C69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14" y="3671208"/>
            <a:ext cx="5157787" cy="2206884"/>
          </a:xfrm>
        </p:spPr>
        <p:txBody>
          <a:bodyPr/>
          <a:lstStyle/>
          <a:p>
            <a:r>
              <a:rPr lang="en-US" dirty="0"/>
              <a:t>Independence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Personal fulfillment</a:t>
            </a:r>
          </a:p>
          <a:p>
            <a:r>
              <a:rPr lang="en-US" dirty="0"/>
              <a:t>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A43283-8DDD-463E-B817-0CFD82ABA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7706" y="2746409"/>
            <a:ext cx="5183188" cy="823912"/>
          </a:xfrm>
        </p:spPr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26F338-F720-4420-8C49-2117F05E2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7706" y="3671208"/>
            <a:ext cx="5183188" cy="2393496"/>
          </a:xfrm>
        </p:spPr>
        <p:txBody>
          <a:bodyPr/>
          <a:lstStyle/>
          <a:p>
            <a:r>
              <a:rPr lang="en-US" dirty="0"/>
              <a:t>Financial risk</a:t>
            </a:r>
          </a:p>
          <a:p>
            <a:r>
              <a:rPr lang="en-US" dirty="0"/>
              <a:t>Personal liability</a:t>
            </a:r>
          </a:p>
          <a:p>
            <a:r>
              <a:rPr lang="en-US" dirty="0"/>
              <a:t>Time commitment</a:t>
            </a:r>
          </a:p>
          <a:p>
            <a:r>
              <a:rPr lang="en-US" dirty="0"/>
              <a:t>Increased stress</a:t>
            </a:r>
          </a:p>
        </p:txBody>
      </p:sp>
      <p:pic>
        <p:nvPicPr>
          <p:cNvPr id="9" name="Picture 8" descr="Smiling business people in meeting">
            <a:extLst>
              <a:ext uri="{FF2B5EF4-FFF2-40B4-BE49-F238E27FC236}">
                <a16:creationId xmlns:a16="http://schemas.microsoft.com/office/drawing/2014/main" id="{76B2E7AC-CFB6-4666-8859-1A8687B9D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02" y="65314"/>
            <a:ext cx="4563784" cy="3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3628EE17-8806-D92D-2996-0A35441B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848B9-2ABA-4D81-90E9-BCF62E04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Business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89E7-097D-439A-827C-B91B21AC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455" y="2415540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Creating a business plan</a:t>
            </a:r>
          </a:p>
        </p:txBody>
      </p:sp>
    </p:spTree>
    <p:extLst>
      <p:ext uri="{BB962C8B-B14F-4D97-AF65-F5344CB8AC3E}">
        <p14:creationId xmlns:p14="http://schemas.microsoft.com/office/powerpoint/2010/main" val="376947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people tinkering with an electronic circuitboard">
            <a:extLst>
              <a:ext uri="{FF2B5EF4-FFF2-40B4-BE49-F238E27FC236}">
                <a16:creationId xmlns:a16="http://schemas.microsoft.com/office/drawing/2014/main" id="{B77B6ED0-FA70-43E7-ACF8-F2983F5FF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9091" r="20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4CA20-629A-4C53-AF36-ECD34582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other skills could increase your income?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6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31588-83D6-4C38-9961-D6D54CBD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The Video from Generation Wealthy Answers These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0D0C35-762C-0656-6E70-48CD85B51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6226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5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education affects income">
            <a:hlinkClick r:id="" action="ppaction://media"/>
            <a:extLst>
              <a:ext uri="{FF2B5EF4-FFF2-40B4-BE49-F238E27FC236}">
                <a16:creationId xmlns:a16="http://schemas.microsoft.com/office/drawing/2014/main" id="{7F972F56-D63B-4A24-849A-CBD5910C37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6434" y="1853967"/>
            <a:ext cx="7097235" cy="40099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254162-0F67-4D1D-9F7A-517F48A7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Generation Wealthy: How Education Affects Income</a:t>
            </a:r>
          </a:p>
        </p:txBody>
      </p:sp>
    </p:spTree>
    <p:extLst>
      <p:ext uri="{BB962C8B-B14F-4D97-AF65-F5344CB8AC3E}">
        <p14:creationId xmlns:p14="http://schemas.microsoft.com/office/powerpoint/2010/main" val="38762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B593F5DD-74DD-84D3-148D-E9C097B08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-73143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8B43F-EC6F-421D-BEEC-90C62FDF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228" y="370333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One Minute Paper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00AA-F5F2-42A0-8481-06FCBF00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24539"/>
            <a:ext cx="5724907" cy="29020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What are your plans for investing in yourself to maximize your income? Write about any of these options: going to college, vocational training, starting your own business, and developing skills that are in demand by society. </a:t>
            </a:r>
          </a:p>
        </p:txBody>
      </p:sp>
    </p:spTree>
    <p:extLst>
      <p:ext uri="{BB962C8B-B14F-4D97-AF65-F5344CB8AC3E}">
        <p14:creationId xmlns:p14="http://schemas.microsoft.com/office/powerpoint/2010/main" val="329280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CFE56-4D1A-4361-844A-5C737FD1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C18D-75BE-4861-B367-2775F00E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it important to maximize your income?</a:t>
            </a:r>
          </a:p>
        </p:txBody>
      </p:sp>
    </p:spTree>
    <p:extLst>
      <p:ext uri="{BB962C8B-B14F-4D97-AF65-F5344CB8AC3E}">
        <p14:creationId xmlns:p14="http://schemas.microsoft.com/office/powerpoint/2010/main" val="51261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3406B-656B-4A07-8745-3D4BBA64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Maximize Your Income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348BDE-FC1F-D433-2496-51948E99B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30186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4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55946-54E6-4BD2-B358-F24F403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Career Outlook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931565-6985-11D6-5AB7-A54A5FD5D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4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8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31FB8-F4FF-4D70-9019-401C15DE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80" y="2004061"/>
            <a:ext cx="7644627" cy="1172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B66D1-5A3C-410B-87EC-6831C2F5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 income and career outlook, what other factors are important in choosing a career?</a:t>
            </a:r>
          </a:p>
        </p:txBody>
      </p:sp>
    </p:spTree>
    <p:extLst>
      <p:ext uri="{BB962C8B-B14F-4D97-AF65-F5344CB8AC3E}">
        <p14:creationId xmlns:p14="http://schemas.microsoft.com/office/powerpoint/2010/main" val="105612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41402-46A3-43DC-9C09-9DCAA16B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Factors in Choosing a Career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430A-E2FA-7CB7-1831-C02FC600C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3" r="964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057C3A-9FF6-70C7-418E-5210CC282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1643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9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6D565-92AF-4F66-B788-38ACF397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Increasing Your Income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29163-84DA-9A23-BAC6-863386ACE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29" r="20955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3E81-D991-4EE3-98A5-F64FB0F6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Going to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C5FA-1DF4-42C2-8364-4E48C7D1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Income increases with educational level.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Over a lifetime, a person with a bachelor’s degree earns about 60% more than a high school graduate.</a:t>
            </a:r>
          </a:p>
        </p:txBody>
      </p:sp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62A0811B-890F-180F-C9E6-BE73CB52E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r="536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9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1AA64-89EB-4275-968B-75E0FF6F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Lifetime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0AE8-4913-49B0-A6C7-92F02CB1D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148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High School Graduate</a:t>
            </a:r>
          </a:p>
          <a:p>
            <a:pPr marL="0" indent="0">
              <a:buNone/>
            </a:pPr>
            <a:r>
              <a:rPr lang="en-US" sz="2000" dirty="0"/>
              <a:t>Yearly Earning       $40,612</a:t>
            </a:r>
          </a:p>
          <a:p>
            <a:pPr marL="0" indent="0">
              <a:buNone/>
            </a:pPr>
            <a:r>
              <a:rPr lang="en-US" sz="2000" dirty="0"/>
              <a:t>Lifetime Earning    $1,218,360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FDC5A-0D9E-415F-84A4-6B595C90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148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College Graduate</a:t>
            </a:r>
          </a:p>
          <a:p>
            <a:pPr marL="0" indent="0">
              <a:buNone/>
            </a:pPr>
            <a:r>
              <a:rPr lang="en-US" sz="2000" dirty="0"/>
              <a:t>Yearly Earnings    $67,860</a:t>
            </a:r>
          </a:p>
          <a:p>
            <a:pPr marL="0" indent="0">
              <a:buNone/>
            </a:pPr>
            <a:r>
              <a:rPr lang="en-US" sz="2000" dirty="0"/>
              <a:t>Lifetime Earnings $2,035,800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0352-C31B-413B-9265-5E412AE1A5EF}"/>
              </a:ext>
            </a:extLst>
          </p:cNvPr>
          <p:cNvSpPr txBox="1"/>
          <p:nvPr/>
        </p:nvSpPr>
        <p:spPr>
          <a:xfrm>
            <a:off x="4547698" y="3629608"/>
            <a:ext cx="64717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  <a:r>
              <a:rPr lang="en-US" sz="2000" dirty="0"/>
              <a:t>$2,035,800 (College Graduate Earnings) -$1,218,360 (High School Graduate Earnings) = $817,440</a:t>
            </a:r>
          </a:p>
          <a:p>
            <a:endParaRPr lang="en-US" sz="2000" dirty="0"/>
          </a:p>
          <a:p>
            <a:r>
              <a:rPr lang="en-US" sz="2000" dirty="0"/>
              <a:t>What could you do with $817,440?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4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369</Words>
  <Application>Microsoft Office PowerPoint</Application>
  <PresentationFormat>Widescreen</PresentationFormat>
  <Paragraphs>64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Unit 2: Maximizing Your Income</vt:lpstr>
      <vt:lpstr>Think, Pair, Share</vt:lpstr>
      <vt:lpstr>Maximize Your Income</vt:lpstr>
      <vt:lpstr>Career Outlook</vt:lpstr>
      <vt:lpstr>Group Discussion</vt:lpstr>
      <vt:lpstr>Factors in Choosing a Career</vt:lpstr>
      <vt:lpstr>Increasing Your Income</vt:lpstr>
      <vt:lpstr>Going to College</vt:lpstr>
      <vt:lpstr>Lifetime Earnings</vt:lpstr>
      <vt:lpstr>Brainstorm</vt:lpstr>
      <vt:lpstr>Learning a Trade</vt:lpstr>
      <vt:lpstr>Starting Your Own Business</vt:lpstr>
      <vt:lpstr>Business Courses</vt:lpstr>
      <vt:lpstr>What other skills could increase your income?</vt:lpstr>
      <vt:lpstr>The Video from Generation Wealthy Answers These Questions</vt:lpstr>
      <vt:lpstr>Generation Wealthy: How Education Affects Income</vt:lpstr>
      <vt:lpstr>One Minute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Maximizing Your Income</dc:title>
  <dc:creator>Marsha Fralick</dc:creator>
  <cp:lastModifiedBy>Marsha Fralick</cp:lastModifiedBy>
  <cp:revision>2</cp:revision>
  <dcterms:created xsi:type="dcterms:W3CDTF">2022-03-11T22:32:54Z</dcterms:created>
  <dcterms:modified xsi:type="dcterms:W3CDTF">2023-05-25T22:56:47Z</dcterms:modified>
</cp:coreProperties>
</file>